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  <p:sldMasterId id="2147483667" r:id="rId2"/>
    <p:sldMasterId id="2147483840" r:id="rId3"/>
  </p:sldMasterIdLst>
  <p:notesMasterIdLst>
    <p:notesMasterId r:id="rId5"/>
  </p:notesMasterIdLst>
  <p:handoutMasterIdLst>
    <p:handoutMasterId r:id="rId6"/>
  </p:handoutMasterIdLst>
  <p:sldIdLst>
    <p:sldId id="473" r:id="rId4"/>
  </p:sldIdLst>
  <p:sldSz cx="5143500" cy="9144000" type="screen16x9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FF0037"/>
    <a:srgbClr val="4D4F53"/>
    <a:srgbClr val="747678"/>
    <a:srgbClr val="A0A0A0"/>
    <a:srgbClr val="B9B9B9"/>
    <a:srgbClr val="D7D7D7"/>
    <a:srgbClr val="E1E1E1"/>
    <a:srgbClr val="675C53"/>
    <a:srgbClr val="8278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890" y="978"/>
      </p:cViewPr>
      <p:guideLst>
        <p:guide orient="horz" pos="4816"/>
        <p:guide orient="horz" pos="501"/>
        <p:guide orient="horz" pos="1993"/>
        <p:guide orient="horz" pos="1065"/>
        <p:guide orient="horz" pos="5218"/>
        <p:guide orient="horz" pos="5017"/>
        <p:guide orient="horz" pos="201"/>
        <p:guide orient="horz" pos="4153"/>
        <p:guide orient="horz" pos="1429"/>
        <p:guide orient="horz" pos="1952"/>
        <p:guide orient="horz" pos="4756"/>
        <p:guide orient="horz" pos="581"/>
        <p:guide orient="horz" pos="4896"/>
        <p:guide pos="1620"/>
        <p:guide pos="191"/>
        <p:guide pos="3049"/>
        <p:guide pos="64"/>
        <p:guide pos="2909"/>
        <p:guide pos="3176"/>
        <p:guide pos="31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528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4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r">
              <a:defRPr sz="1300"/>
            </a:lvl1pPr>
          </a:lstStyle>
          <a:p>
            <a:fld id="{CDFE3AE3-68DC-42F6-BF16-B2071C513F8A}" type="datetimeFigureOut">
              <a:rPr lang="fr-FR" smtClean="0"/>
              <a:pPr/>
              <a:t>06/12/2017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4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4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r">
              <a:defRPr sz="1300"/>
            </a:lvl1pPr>
          </a:lstStyle>
          <a:p>
            <a:fld id="{DD152FE2-D9EA-428F-B4D1-089DB1F92A3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8748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l">
              <a:defRPr sz="13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4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r">
              <a:defRPr sz="13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06/12/2017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470150" y="766763"/>
            <a:ext cx="21590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0" tIns="49520" rIns="99040" bIns="495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9040" tIns="49520" rIns="99040" bIns="495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4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l">
              <a:defRPr sz="13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4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r">
              <a:defRPr sz="13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2766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1320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_sans_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100906" y="318912"/>
            <a:ext cx="4941689" cy="6273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03610" y="960000"/>
            <a:ext cx="4536281" cy="38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FBEB9169-E2A3-45FA-A689-EEDEE1FA7C06}" type="datetime2">
              <a:rPr lang="fr-FR" smtClean="0"/>
              <a:pPr/>
              <a:t>mercredi 6 décembre 2017</a:t>
            </a:fld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pPr algn="l">
              <a:lnSpc>
                <a:spcPct val="90000"/>
              </a:lnSpc>
            </a:pPr>
            <a:r>
              <a:rPr lang="fr-FR" dirty="0" smtClean="0"/>
              <a:t>NOM DE L’ENTITÉ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PPT_Packshot_244x130,5_01.jpg"/>
          <p:cNvPicPr preferRelativeResize="0"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101557" y="318912"/>
            <a:ext cx="4940386" cy="627379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03610" y="960000"/>
            <a:ext cx="4536281" cy="5120000"/>
          </a:xfrm>
        </p:spPr>
        <p:txBody>
          <a:bodyPr/>
          <a:lstStyle>
            <a:lvl1pPr>
              <a:defRPr sz="3700">
                <a:solidFill>
                  <a:schemeClr val="accent1"/>
                </a:solidFill>
              </a:defRPr>
            </a:lvl1pPr>
            <a:lvl2pPr>
              <a:defRPr sz="2300">
                <a:solidFill>
                  <a:schemeClr val="accent1"/>
                </a:solidFill>
              </a:defRPr>
            </a:lvl2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DAE3954C-7836-45C8-9C91-D43F375B0E60}" type="datetime2">
              <a:rPr lang="fr-FR" smtClean="0"/>
              <a:pPr/>
              <a:t>mercredi 6 décembre 2017</a:t>
            </a:fld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pPr algn="l">
              <a:lnSpc>
                <a:spcPct val="90000"/>
              </a:lnSpc>
            </a:pPr>
            <a:r>
              <a:rPr lang="fr-FR" smtClean="0"/>
              <a:t>NOM DE L’ENTITÉ</a:t>
            </a:r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PPT_Packshot_244x130,5_01.jpg"/>
          <p:cNvPicPr preferRelativeResize="0"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101557" y="318912"/>
            <a:ext cx="4940386" cy="627379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03610" y="960000"/>
            <a:ext cx="4536281" cy="5120000"/>
          </a:xfrm>
        </p:spPr>
        <p:txBody>
          <a:bodyPr/>
          <a:lstStyle>
            <a:lvl1pPr>
              <a:defRPr sz="3700">
                <a:solidFill>
                  <a:schemeClr val="accent1"/>
                </a:solidFill>
              </a:defRPr>
            </a:lvl1pPr>
            <a:lvl2pPr>
              <a:defRPr sz="2300">
                <a:solidFill>
                  <a:schemeClr val="accent1"/>
                </a:solidFill>
              </a:defRPr>
            </a:lvl2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07A709C0-BF3F-4530-AFB1-1E962E1705A6}" type="datetime2">
              <a:rPr lang="fr-FR" smtClean="0"/>
              <a:pPr/>
              <a:t>mercredi 6 décembre 2017</a:t>
            </a:fld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pPr algn="l">
              <a:lnSpc>
                <a:spcPct val="90000"/>
              </a:lnSpc>
            </a:pPr>
            <a:r>
              <a:rPr lang="fr-FR" smtClean="0"/>
              <a:t>NOM DE L’ENTITÉ</a:t>
            </a:r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PPT_Packshot_244x130,5_01.jpg"/>
          <p:cNvPicPr preferRelativeResize="0"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101557" y="318912"/>
            <a:ext cx="4940386" cy="627379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03610" y="960000"/>
            <a:ext cx="4536281" cy="5120000"/>
          </a:xfrm>
        </p:spPr>
        <p:txBody>
          <a:bodyPr/>
          <a:lstStyle>
            <a:lvl1pPr>
              <a:defRPr sz="3700">
                <a:solidFill>
                  <a:schemeClr val="accent1"/>
                </a:solidFill>
              </a:defRPr>
            </a:lvl1pPr>
            <a:lvl2pPr>
              <a:defRPr sz="2300">
                <a:solidFill>
                  <a:schemeClr val="accent1"/>
                </a:solidFill>
              </a:defRPr>
            </a:lvl2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1CBD5878-B767-4849-8660-713D6F9BF3E5}" type="datetime2">
              <a:rPr lang="fr-FR" smtClean="0"/>
              <a:pPr/>
              <a:t>mercredi 6 décembre 2017</a:t>
            </a:fld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pPr algn="l">
              <a:lnSpc>
                <a:spcPct val="90000"/>
              </a:lnSpc>
            </a:pPr>
            <a:r>
              <a:rPr lang="fr-FR" smtClean="0"/>
              <a:t>NOM DE L’ENTITÉ</a:t>
            </a:r>
            <a:endParaRPr lang="fr-F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PPT_Packshot_244x130,5_01.jpg"/>
          <p:cNvPicPr preferRelativeResize="0"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101902" y="318913"/>
            <a:ext cx="4940386" cy="627379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03610" y="960000"/>
            <a:ext cx="4536281" cy="5120000"/>
          </a:xfrm>
        </p:spPr>
        <p:txBody>
          <a:bodyPr/>
          <a:lstStyle>
            <a:lvl1pPr>
              <a:defRPr sz="3700">
                <a:solidFill>
                  <a:schemeClr val="accent1"/>
                </a:solidFill>
              </a:defRPr>
            </a:lvl1pPr>
            <a:lvl2pPr>
              <a:defRPr sz="2300">
                <a:solidFill>
                  <a:schemeClr val="accent1"/>
                </a:solidFill>
              </a:defRPr>
            </a:lvl2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DA816A2B-BA6A-4B6E-8819-BFADA4C372C8}" type="datetime2">
              <a:rPr lang="fr-FR" smtClean="0"/>
              <a:pPr/>
              <a:t>mercredi 6 décembre 2017</a:t>
            </a:fld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pPr algn="l">
              <a:lnSpc>
                <a:spcPct val="90000"/>
              </a:lnSpc>
            </a:pPr>
            <a:r>
              <a:rPr lang="fr-FR" smtClean="0"/>
              <a:t>NOM DE L’ENTITÉ</a:t>
            </a:r>
            <a:endParaRPr lang="fr-F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PPT_Packshot_244x130,5_01.jpg"/>
          <p:cNvPicPr preferRelativeResize="0"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101557" y="318912"/>
            <a:ext cx="4940386" cy="627379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03610" y="960000"/>
            <a:ext cx="4536281" cy="5120000"/>
          </a:xfrm>
        </p:spPr>
        <p:txBody>
          <a:bodyPr/>
          <a:lstStyle>
            <a:lvl1pPr>
              <a:defRPr sz="3700">
                <a:solidFill>
                  <a:schemeClr val="accent1"/>
                </a:solidFill>
              </a:defRPr>
            </a:lvl1pPr>
            <a:lvl2pPr>
              <a:defRPr sz="2300">
                <a:solidFill>
                  <a:schemeClr val="accent1"/>
                </a:solidFill>
              </a:defRPr>
            </a:lvl2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C08BF985-C448-4F2C-918D-F5886A3516C9}" type="datetime2">
              <a:rPr lang="fr-FR" smtClean="0"/>
              <a:pPr/>
              <a:t>mercredi 6 décembre 2017</a:t>
            </a:fld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pPr algn="l">
              <a:lnSpc>
                <a:spcPct val="90000"/>
              </a:lnSpc>
            </a:pPr>
            <a:r>
              <a:rPr lang="fr-FR" smtClean="0"/>
              <a:t>NOM DE L’ENTITÉ</a:t>
            </a:r>
            <a:endParaRPr lang="fr-FR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PPT_Packshot_244x130,5_01.jpg"/>
          <p:cNvPicPr preferRelativeResize="0"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101557" y="318912"/>
            <a:ext cx="4940386" cy="627379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03610" y="960000"/>
            <a:ext cx="4536281" cy="5120000"/>
          </a:xfrm>
        </p:spPr>
        <p:txBody>
          <a:bodyPr/>
          <a:lstStyle>
            <a:lvl1pPr>
              <a:defRPr sz="3700">
                <a:solidFill>
                  <a:schemeClr val="accent1"/>
                </a:solidFill>
              </a:defRPr>
            </a:lvl1pPr>
            <a:lvl2pPr>
              <a:defRPr sz="2300">
                <a:solidFill>
                  <a:schemeClr val="accent1"/>
                </a:solidFill>
              </a:defRPr>
            </a:lvl2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8B19E025-CE00-42A7-BD6B-9248689B1D5D}" type="datetime2">
              <a:rPr lang="fr-FR" smtClean="0"/>
              <a:pPr/>
              <a:t>mercredi 6 décembre 2017</a:t>
            </a:fld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pPr algn="l">
              <a:lnSpc>
                <a:spcPct val="90000"/>
              </a:lnSpc>
            </a:pPr>
            <a:r>
              <a:rPr lang="fr-FR" smtClean="0"/>
              <a:t>NOM DE L’ENTITÉ</a:t>
            </a:r>
            <a:endParaRPr lang="fr-F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typ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03610" y="864001"/>
            <a:ext cx="4536281" cy="826512"/>
          </a:xfrm>
        </p:spPr>
        <p:txBody>
          <a:bodyPr/>
          <a:lstStyle>
            <a:lvl1pPr>
              <a:defRPr b="0"/>
            </a:lvl1pPr>
          </a:lstStyle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4FDC8297-AABE-498A-BF91-24639034334E}" type="datetime2">
              <a:rPr lang="fr-FR" smtClean="0"/>
              <a:pPr/>
              <a:t>mercredi 6 décembre 2017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 smtClean="0"/>
              <a:t>NOM DE L’ENTITÉ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03610" y="2254041"/>
            <a:ext cx="4872231" cy="230832"/>
          </a:xfrm>
          <a:solidFill>
            <a:schemeClr val="accent1"/>
          </a:solidFill>
        </p:spPr>
        <p:txBody>
          <a:bodyPr wrap="none" anchor="t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tabLst>
                <a:tab pos="355600" algn="l"/>
              </a:tabLst>
              <a:defRPr sz="1500" b="0" cap="all" baseline="0">
                <a:solidFill>
                  <a:schemeClr val="bg1"/>
                </a:solidFill>
                <a:latin typeface="Avenir LT Std 65 Medium" pitchFamily="34" charset="0"/>
              </a:defRPr>
            </a:lvl1pPr>
          </a:lstStyle>
          <a:p>
            <a:pPr lvl="0"/>
            <a:r>
              <a:rPr lang="fr-FR" dirty="0" smtClean="0"/>
              <a:t>01.	Titre partie (tabulation après le chiffre)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 bwMode="gray">
          <a:xfrm>
            <a:off x="506314" y="2738400"/>
            <a:ext cx="4333577" cy="832000"/>
          </a:xfrm>
        </p:spPr>
        <p:txBody>
          <a:bodyPr/>
          <a:lstStyle>
            <a:lvl1pPr marL="144000" indent="-144000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Char char="+"/>
              <a:defRPr sz="1500" b="0" cap="all" baseline="0">
                <a:solidFill>
                  <a:schemeClr val="tx1"/>
                </a:solidFill>
                <a:latin typeface="+mn-lt"/>
              </a:defRPr>
            </a:lvl1pPr>
            <a:lvl2pPr marL="144000">
              <a:lnSpc>
                <a:spcPct val="90000"/>
              </a:lnSpc>
              <a:spcAft>
                <a:spcPts val="0"/>
              </a:spcAft>
              <a:defRPr b="0">
                <a:latin typeface="Avenir LT Std 65 Medium" pitchFamily="34" charset="0"/>
              </a:defRPr>
            </a:lvl2pPr>
            <a:lvl3pPr indent="0">
              <a:spcAft>
                <a:spcPts val="0"/>
              </a:spcAft>
              <a:buNone/>
              <a:defRPr b="1"/>
            </a:lvl3pPr>
            <a:lvl4pPr marL="144000" indent="0">
              <a:buNone/>
              <a:defRPr sz="1300" b="1"/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1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03610" y="3657877"/>
            <a:ext cx="4872231" cy="230832"/>
          </a:xfrm>
          <a:solidFill>
            <a:schemeClr val="accent1"/>
          </a:solidFill>
        </p:spPr>
        <p:txBody>
          <a:bodyPr wrap="none" anchor="t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tabLst>
                <a:tab pos="355600" algn="l"/>
              </a:tabLst>
              <a:defRPr sz="1500" b="0" cap="all" baseline="0">
                <a:solidFill>
                  <a:schemeClr val="bg1"/>
                </a:solidFill>
                <a:latin typeface="Avenir LT Std 65 Medium" pitchFamily="34" charset="0"/>
              </a:defRPr>
            </a:lvl1pPr>
          </a:lstStyle>
          <a:p>
            <a:pPr lvl="0"/>
            <a:r>
              <a:rPr lang="fr-FR" dirty="0" smtClean="0"/>
              <a:t>01.	Titre partie (tabulation après le chiffre)</a:t>
            </a:r>
          </a:p>
        </p:txBody>
      </p:sp>
      <p:sp>
        <p:nvSpPr>
          <p:cNvPr id="19" name="Espace réservé du texte 11"/>
          <p:cNvSpPr>
            <a:spLocks noGrp="1"/>
          </p:cNvSpPr>
          <p:nvPr>
            <p:ph type="body" sz="quarter" idx="16"/>
          </p:nvPr>
        </p:nvSpPr>
        <p:spPr bwMode="gray">
          <a:xfrm>
            <a:off x="506314" y="4142236"/>
            <a:ext cx="4333577" cy="832000"/>
          </a:xfrm>
        </p:spPr>
        <p:txBody>
          <a:bodyPr/>
          <a:lstStyle>
            <a:lvl1pPr marL="144000" indent="-144000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Char char="+"/>
              <a:defRPr sz="1500" b="0" cap="all" baseline="0">
                <a:solidFill>
                  <a:schemeClr val="tx1"/>
                </a:solidFill>
                <a:latin typeface="+mn-lt"/>
              </a:defRPr>
            </a:lvl1pPr>
            <a:lvl2pPr marL="144000">
              <a:lnSpc>
                <a:spcPct val="90000"/>
              </a:lnSpc>
              <a:spcAft>
                <a:spcPts val="0"/>
              </a:spcAft>
              <a:defRPr b="0">
                <a:latin typeface="Avenir LT Std 65 Medium" pitchFamily="34" charset="0"/>
              </a:defRPr>
            </a:lvl2pPr>
            <a:lvl3pPr indent="0">
              <a:spcAft>
                <a:spcPts val="0"/>
              </a:spcAft>
              <a:buNone/>
              <a:defRPr/>
            </a:lvl3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0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03610" y="5069776"/>
            <a:ext cx="4872231" cy="230832"/>
          </a:xfrm>
          <a:solidFill>
            <a:schemeClr val="accent1"/>
          </a:solidFill>
        </p:spPr>
        <p:txBody>
          <a:bodyPr wrap="none" anchor="t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tabLst>
                <a:tab pos="355600" algn="l"/>
              </a:tabLst>
              <a:defRPr sz="1500" b="0" cap="all" baseline="0">
                <a:solidFill>
                  <a:schemeClr val="bg1"/>
                </a:solidFill>
                <a:latin typeface="Avenir LT Std 65 Medium" pitchFamily="34" charset="0"/>
              </a:defRPr>
            </a:lvl1pPr>
          </a:lstStyle>
          <a:p>
            <a:pPr lvl="0"/>
            <a:r>
              <a:rPr lang="fr-FR" dirty="0" smtClean="0"/>
              <a:t>01.	Titre partie (tabulation après le chiffre)</a:t>
            </a:r>
          </a:p>
        </p:txBody>
      </p:sp>
      <p:sp>
        <p:nvSpPr>
          <p:cNvPr id="21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506314" y="5554135"/>
            <a:ext cx="4333577" cy="832000"/>
          </a:xfrm>
        </p:spPr>
        <p:txBody>
          <a:bodyPr/>
          <a:lstStyle>
            <a:lvl1pPr marL="144000" indent="-144000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Char char="+"/>
              <a:defRPr sz="1500" b="0" cap="all" baseline="0">
                <a:solidFill>
                  <a:schemeClr val="tx1"/>
                </a:solidFill>
                <a:latin typeface="+mn-lt"/>
              </a:defRPr>
            </a:lvl1pPr>
            <a:lvl2pPr marL="144000">
              <a:lnSpc>
                <a:spcPct val="90000"/>
              </a:lnSpc>
              <a:spcAft>
                <a:spcPts val="0"/>
              </a:spcAft>
              <a:defRPr b="0">
                <a:latin typeface="Avenir LT Std 65 Medium" pitchFamily="34" charset="0"/>
              </a:defRPr>
            </a:lvl2pPr>
            <a:lvl3pPr indent="0">
              <a:spcAft>
                <a:spcPts val="0"/>
              </a:spcAft>
              <a:buNone/>
              <a:defRPr/>
            </a:lvl3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03610" y="6492779"/>
            <a:ext cx="4872231" cy="230832"/>
          </a:xfrm>
          <a:solidFill>
            <a:schemeClr val="accent1"/>
          </a:solidFill>
        </p:spPr>
        <p:txBody>
          <a:bodyPr wrap="none" anchor="t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tabLst>
                <a:tab pos="355600" algn="l"/>
              </a:tabLst>
              <a:defRPr sz="1500" b="0" cap="all" baseline="0">
                <a:solidFill>
                  <a:schemeClr val="bg1"/>
                </a:solidFill>
                <a:latin typeface="Avenir LT Std 65 Medium" pitchFamily="34" charset="0"/>
              </a:defRPr>
            </a:lvl1pPr>
          </a:lstStyle>
          <a:p>
            <a:pPr lvl="0"/>
            <a:r>
              <a:rPr lang="fr-FR" dirty="0" smtClean="0"/>
              <a:t>01.	Titre partie (tabulation après le chiffre)</a:t>
            </a:r>
          </a:p>
        </p:txBody>
      </p:sp>
      <p:sp>
        <p:nvSpPr>
          <p:cNvPr id="23" name="Espace réservé du texte 11"/>
          <p:cNvSpPr>
            <a:spLocks noGrp="1"/>
          </p:cNvSpPr>
          <p:nvPr>
            <p:ph type="body" sz="quarter" idx="20"/>
          </p:nvPr>
        </p:nvSpPr>
        <p:spPr bwMode="gray">
          <a:xfrm>
            <a:off x="506314" y="6977138"/>
            <a:ext cx="4333577" cy="832000"/>
          </a:xfrm>
        </p:spPr>
        <p:txBody>
          <a:bodyPr/>
          <a:lstStyle>
            <a:lvl1pPr marL="144000" indent="-144000">
              <a:lnSpc>
                <a:spcPct val="90000"/>
              </a:lnSpc>
              <a:spcAft>
                <a:spcPts val="0"/>
              </a:spcAft>
              <a:buFont typeface="Avenir LT Std 45 Book" pitchFamily="34" charset="0"/>
              <a:buChar char="+"/>
              <a:defRPr sz="1500" b="0" cap="all" baseline="0">
                <a:solidFill>
                  <a:schemeClr val="tx1"/>
                </a:solidFill>
                <a:latin typeface="+mn-lt"/>
              </a:defRPr>
            </a:lvl1pPr>
            <a:lvl2pPr marL="144000">
              <a:lnSpc>
                <a:spcPct val="90000"/>
              </a:lnSpc>
              <a:spcAft>
                <a:spcPts val="0"/>
              </a:spcAft>
              <a:defRPr b="0">
                <a:latin typeface="Avenir LT Std 65 Medium" pitchFamily="34" charset="0"/>
              </a:defRPr>
            </a:lvl2pPr>
            <a:lvl3pPr indent="0">
              <a:spcAft>
                <a:spcPts val="0"/>
              </a:spcAft>
              <a:buNone/>
              <a:defRPr/>
            </a:lvl3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typ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03610" y="864001"/>
            <a:ext cx="4536281" cy="826512"/>
          </a:xfrm>
        </p:spPr>
        <p:txBody>
          <a:bodyPr/>
          <a:lstStyle>
            <a:lvl1pPr>
              <a:defRPr b="0"/>
            </a:lvl1pPr>
          </a:lstStyle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3FA5093-367C-4A54-8923-A9B534C5CF5D}" type="datetime2">
              <a:rPr lang="fr-FR" smtClean="0"/>
              <a:pPr/>
              <a:t>mercredi 6 décembre 2017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 smtClean="0"/>
              <a:t>NOM DE L’ENTITÉ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3"/>
          </p:nvPr>
        </p:nvSpPr>
        <p:spPr bwMode="gray">
          <a:xfrm>
            <a:off x="303610" y="2269068"/>
            <a:ext cx="4536281" cy="5695244"/>
          </a:xfrm>
        </p:spPr>
        <p:txBody>
          <a:bodyPr/>
          <a:lstStyle>
            <a:lvl1pPr>
              <a:spcBef>
                <a:spcPts val="1400"/>
              </a:spcBef>
              <a:spcAft>
                <a:spcPts val="500"/>
              </a:spcAft>
              <a:defRPr sz="1500" b="0" cap="all" baseline="0">
                <a:latin typeface="Avenir LT Std 65 Medium" pitchFamily="34" charset="0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500" cap="all" baseline="0">
                <a:latin typeface="Avenir LT Std 55 Roman" pitchFamily="34" charset="0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None/>
              <a:defRPr sz="1500" cap="all" baseline="0"/>
            </a:lvl3pPr>
            <a:lvl4pPr marL="0" indent="0">
              <a:lnSpc>
                <a:spcPct val="90000"/>
              </a:lnSpc>
              <a:spcAft>
                <a:spcPts val="0"/>
              </a:spcAft>
              <a:buNone/>
              <a:defRPr sz="1500" cap="all" baseline="0"/>
            </a:lvl4pPr>
            <a:lvl5pPr marL="0" indent="0">
              <a:lnSpc>
                <a:spcPct val="90000"/>
              </a:lnSpc>
              <a:spcAft>
                <a:spcPts val="0"/>
              </a:spcAft>
              <a:defRPr sz="1500" cap="all" baseline="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gray">
          <a:xfrm>
            <a:off x="100906" y="318912"/>
            <a:ext cx="4941689" cy="6273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FB06CD4-EC53-4DE0-9E52-A5A2309437CF}" type="datetime2">
              <a:rPr lang="fr-FR" smtClean="0"/>
              <a:pPr/>
              <a:t>mercredi 6 décembre 2017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 smtClean="0"/>
              <a:t>NOM DE L’ENTITÉ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 bwMode="gray">
          <a:xfrm>
            <a:off x="303610" y="475547"/>
            <a:ext cx="4536281" cy="3433963"/>
          </a:xfrm>
        </p:spPr>
        <p:txBody>
          <a:bodyPr anchor="b" anchorCtr="0"/>
          <a:lstStyle>
            <a:lvl1pPr>
              <a:lnSpc>
                <a:spcPct val="90000"/>
              </a:lnSpc>
              <a:spcAft>
                <a:spcPts val="0"/>
              </a:spcAft>
              <a:defRPr sz="5000" b="0" kern="1200" cap="all" baseline="0">
                <a:solidFill>
                  <a:schemeClr val="bg1"/>
                </a:solidFill>
                <a:latin typeface="Avenir LT Std 65 Medium" pitchFamily="34" charset="0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3500" cap="all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/>
          </p:nvPr>
        </p:nvSpPr>
        <p:spPr bwMode="gray">
          <a:xfrm>
            <a:off x="303610" y="4167431"/>
            <a:ext cx="4536281" cy="2400000"/>
          </a:xfrm>
        </p:spPr>
        <p:txBody>
          <a:bodyPr/>
          <a:lstStyle>
            <a:lvl1pPr marL="180000" indent="-180000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+"/>
              <a:defRPr sz="1600" b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_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gray">
          <a:xfrm>
            <a:off x="100906" y="318912"/>
            <a:ext cx="4941689" cy="6273799"/>
          </a:xfrm>
          <a:prstGeom prst="rect">
            <a:avLst/>
          </a:prstGeom>
          <a:solidFill>
            <a:srgbClr val="D7D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899EA3F7-F814-4788-B7CF-DAFE603EB1C6}" type="datetime2">
              <a:rPr lang="fr-FR" smtClean="0"/>
              <a:pPr/>
              <a:t>mercredi 6 décembre 2017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 smtClean="0"/>
              <a:t>NOM DE L’ENTITÉ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 bwMode="gray">
          <a:xfrm>
            <a:off x="303609" y="3057686"/>
            <a:ext cx="5860322" cy="230832"/>
          </a:xfrm>
          <a:solidFill>
            <a:schemeClr val="accent1"/>
          </a:solidFill>
        </p:spPr>
        <p:txBody>
          <a:bodyPr wrap="none" anchor="ctr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500" b="0" kern="1200" cap="all" baseline="0">
                <a:solidFill>
                  <a:schemeClr val="bg1"/>
                </a:solidFill>
                <a:latin typeface="Avenir LT Std 65 Medium" pitchFamily="34" charset="0"/>
              </a:defRPr>
            </a:lvl1pPr>
            <a:lvl2pPr>
              <a:lnSpc>
                <a:spcPct val="90000"/>
              </a:lnSpc>
              <a:defRPr sz="3500" cap="all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/>
          </p:nvPr>
        </p:nvSpPr>
        <p:spPr bwMode="gray">
          <a:xfrm>
            <a:off x="303610" y="3461458"/>
            <a:ext cx="4536281" cy="2400000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3500" b="0" cap="all" baseline="0">
                <a:solidFill>
                  <a:schemeClr val="accent1"/>
                </a:solidFill>
                <a:latin typeface="Avenir LT Std 65 Medium" pitchFamily="34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5"/>
          </p:nvPr>
        </p:nvSpPr>
        <p:spPr bwMode="gray">
          <a:xfrm>
            <a:off x="303609" y="2647318"/>
            <a:ext cx="5860322" cy="230832"/>
          </a:xfrm>
          <a:solidFill>
            <a:schemeClr val="accent1"/>
          </a:solidFill>
        </p:spPr>
        <p:txBody>
          <a:bodyPr wrap="none" anchor="ctr" anchorCtr="0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500" b="0" kern="1200" cap="all" baseline="0">
                <a:solidFill>
                  <a:schemeClr val="bg1"/>
                </a:solidFill>
                <a:latin typeface="Avenir LT Std 65 Medium" pitchFamily="34" charset="0"/>
              </a:defRPr>
            </a:lvl1pPr>
            <a:lvl2pPr>
              <a:lnSpc>
                <a:spcPct val="90000"/>
              </a:lnSpc>
              <a:defRPr sz="3500" cap="all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s_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03610" y="960000"/>
            <a:ext cx="4536281" cy="5120000"/>
          </a:xfrm>
        </p:spPr>
        <p:txBody>
          <a:bodyPr/>
          <a:lstStyle>
            <a:lvl1pPr>
              <a:defRPr sz="3700">
                <a:solidFill>
                  <a:schemeClr val="accent1"/>
                </a:solidFill>
              </a:defRPr>
            </a:lvl1pPr>
            <a:lvl2pPr>
              <a:defRPr sz="2300">
                <a:solidFill>
                  <a:schemeClr val="accent1"/>
                </a:solidFill>
              </a:defRPr>
            </a:lvl2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100906" y="318912"/>
            <a:ext cx="4941689" cy="6273799"/>
          </a:xfrm>
          <a:prstGeom prst="rect">
            <a:avLst/>
          </a:prstGeom>
          <a:solidFill>
            <a:srgbClr val="D7D7D7"/>
          </a:solidFill>
        </p:spPr>
        <p:txBody>
          <a:bodyPr lIns="720000" tIns="1260000" rIns="720000" anchor="ctr" anchorCtr="0"/>
          <a:lstStyle>
            <a:lvl1pPr algn="ctr">
              <a:defRPr sz="1300" baseline="0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Sélectionner l’icône pour insérer une image (format 244 x 98 mm), puis disposer l’image en arrière plan (Sélectionner l’image avec le bouton droit de la souris / Mettre à l’arrière plan). Lorsque l’image est en arrière plan, le titre apparaît.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9"/>
          </p:nvPr>
        </p:nvSpPr>
        <p:spPr bwMode="gray"/>
        <p:txBody>
          <a:bodyPr/>
          <a:lstStyle/>
          <a:p>
            <a:fld id="{EE86AF4B-E743-47AF-AF85-AD58AF547A41}" type="datetime2">
              <a:rPr lang="fr-FR" smtClean="0"/>
              <a:pPr/>
              <a:t>mercredi 6 décembre 2017</a:t>
            </a:fld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1"/>
          </p:nvPr>
        </p:nvSpPr>
        <p:spPr bwMode="gray"/>
        <p:txBody>
          <a:bodyPr/>
          <a:lstStyle/>
          <a:p>
            <a:pPr algn="l">
              <a:lnSpc>
                <a:spcPct val="90000"/>
              </a:lnSpc>
            </a:pPr>
            <a:r>
              <a:rPr lang="fr-FR" smtClean="0"/>
              <a:t>NOM DE L’ENTITÉ</a:t>
            </a:r>
            <a:endParaRPr lang="fr-F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_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/>
          <p:cNvSpPr>
            <a:spLocks noGrp="1"/>
          </p:cNvSpPr>
          <p:nvPr>
            <p:ph type="body" sz="quarter" idx="19"/>
          </p:nvPr>
        </p:nvSpPr>
        <p:spPr bwMode="gray">
          <a:xfrm>
            <a:off x="303610" y="1126901"/>
            <a:ext cx="4536281" cy="6400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500" b="0" cap="all" baseline="0">
                <a:latin typeface="+mj-lt"/>
              </a:defRPr>
            </a:lvl1pPr>
            <a:lvl2pPr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defRPr sz="1500" b="0" cap="all" baseline="0">
                <a:solidFill>
                  <a:srgbClr val="747678"/>
                </a:solidFill>
                <a:latin typeface="+mn-lt"/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2" name="Espace réservé pour une image  1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100906" y="318910"/>
            <a:ext cx="4941689" cy="7360000"/>
          </a:xfrm>
          <a:prstGeom prst="rect">
            <a:avLst/>
          </a:prstGeom>
          <a:solidFill>
            <a:srgbClr val="D7D7D7"/>
          </a:solidFill>
        </p:spPr>
        <p:txBody>
          <a:bodyPr lIns="720000" tIns="1260000" rIns="720000" anchor="ctr" anchorCtr="0"/>
          <a:lstStyle>
            <a:lvl1pPr algn="ctr">
              <a:defRPr sz="1300" b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 dirty="0" smtClean="0"/>
              <a:t>Sélectionner l’icône pour insérer une image (format 244 x 115 mm), puis disposer l’image en arrière plan (Sélectionner l’image avec le bouton droit de la souris / Mettre à l’arrière plan). Lorsque l’image est en arrière plan, le titre apparaît.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3C775C6-955B-43E6-9774-A2C30F5FF605}" type="datetime2">
              <a:rPr lang="fr-FR" smtClean="0"/>
              <a:pPr/>
              <a:t>mercredi 6 décembre 2017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 dirty="0" smtClean="0"/>
              <a:t>NOM DE L’ENTITÉ</a:t>
            </a:r>
            <a:endParaRPr lang="fr-FR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_visue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PPT_Packshot_244x130,5_01.jpg"/>
          <p:cNvPicPr preferRelativeResize="0"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100906" y="320548"/>
            <a:ext cx="4939963" cy="7356724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3D512BC5-75C3-4179-B2B5-29972C48F4E3}" type="datetime2">
              <a:rPr lang="fr-FR" smtClean="0"/>
              <a:pPr/>
              <a:t>mercredi 6 décembre 2017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 smtClean="0"/>
              <a:t>NOM DE L’ENTITÉ</a:t>
            </a: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/>
          </p:nvPr>
        </p:nvSpPr>
        <p:spPr bwMode="gray">
          <a:xfrm>
            <a:off x="303610" y="1126903"/>
            <a:ext cx="4536281" cy="6400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500" b="0" cap="all" baseline="0">
                <a:latin typeface="+mj-lt"/>
              </a:defRPr>
            </a:lvl1pPr>
            <a:lvl2pPr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defRPr sz="1500" cap="all" baseline="0">
                <a:solidFill>
                  <a:srgbClr val="747678"/>
                </a:solidFill>
                <a:latin typeface="+mn-lt"/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roche_visuel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PPT_Packshot_244x130,5_01.jpg"/>
          <p:cNvPicPr preferRelativeResize="0"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100906" y="320548"/>
            <a:ext cx="4939963" cy="7356724"/>
          </a:xfrm>
          <a:prstGeom prst="rect">
            <a:avLst/>
          </a:prstGeom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BE6A83A0-993D-45EB-AE9E-AAA9C70EB756}" type="datetime2">
              <a:rPr lang="fr-FR" smtClean="0"/>
              <a:pPr/>
              <a:t>mercredi 6 décembre 2017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 smtClean="0"/>
              <a:t>NOM DE L’ENTITÉ</a:t>
            </a: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/>
          </p:nvPr>
        </p:nvSpPr>
        <p:spPr bwMode="gray">
          <a:xfrm>
            <a:off x="303610" y="1126903"/>
            <a:ext cx="4536281" cy="6400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500" b="0" cap="all" baseline="0">
                <a:latin typeface="+mj-lt"/>
              </a:defRPr>
            </a:lvl1pPr>
            <a:lvl2pPr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defRPr sz="1500" cap="all" baseline="0">
                <a:solidFill>
                  <a:srgbClr val="747678"/>
                </a:solidFill>
                <a:latin typeface="+mn-lt"/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2_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03610" y="3098799"/>
            <a:ext cx="2227500" cy="4865513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  <a:endParaRPr lang="fr-FR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0246ED89-FB8D-4E33-8149-CF59E3DB66CD}" type="datetime2">
              <a:rPr lang="fr-FR" smtClean="0"/>
              <a:pPr/>
              <a:t>mercredi 6 décembre 2017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 smtClean="0"/>
              <a:t>NOM DE L’ENTITÉ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303610" y="1690512"/>
            <a:ext cx="4536281" cy="768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9" hasCustomPrompt="1"/>
          </p:nvPr>
        </p:nvSpPr>
        <p:spPr bwMode="gray">
          <a:xfrm>
            <a:off x="2612391" y="3098799"/>
            <a:ext cx="2227500" cy="4865513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  <a:endParaRPr lang="fr-FR" noProof="0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1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03610" y="3098799"/>
            <a:ext cx="2227500" cy="4865513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  <a:endParaRPr lang="fr-FR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DD960AF-8783-4AEF-A205-920E639EF3C1}" type="datetime2">
              <a:rPr lang="fr-FR" smtClean="0"/>
              <a:pPr/>
              <a:t>mercredi 6 décembre 2017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 smtClean="0"/>
              <a:t>NOM DE L’ENTITÉ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303610" y="1690512"/>
            <a:ext cx="4536281" cy="768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2612391" y="3163712"/>
            <a:ext cx="2227500" cy="4481689"/>
          </a:xfrm>
          <a:prstGeom prst="rect">
            <a:avLst/>
          </a:prstGeom>
          <a:solidFill>
            <a:srgbClr val="D7D7D7"/>
          </a:solidFill>
        </p:spPr>
        <p:txBody>
          <a:bodyPr lIns="360000" tIns="1728000" rIns="360000" anchor="ctr" anchorCtr="0"/>
          <a:lstStyle>
            <a:lvl1pPr algn="ctr">
              <a:defRPr sz="1300" b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 dirty="0" smtClean="0"/>
              <a:t>Sélectionner l’icône pour insérer une image (format 110 x 70 mm)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03610" y="3098800"/>
            <a:ext cx="4536281" cy="2961365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  <a:endParaRPr lang="fr-FR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E339589-D6FF-4735-8890-6E54BA77ABE1}" type="datetime2">
              <a:rPr lang="fr-FR" smtClean="0"/>
              <a:pPr/>
              <a:t>mercredi 6 décembre 2017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 smtClean="0"/>
              <a:t>NOM DE L’ENTITÉ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303610" y="1690512"/>
            <a:ext cx="4536281" cy="768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tabLst/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Espace réservé du texte 13"/>
          <p:cNvSpPr>
            <a:spLocks noGrp="1"/>
          </p:cNvSpPr>
          <p:nvPr>
            <p:ph type="body" sz="quarter" idx="14"/>
          </p:nvPr>
        </p:nvSpPr>
        <p:spPr bwMode="gray">
          <a:xfrm>
            <a:off x="303609" y="6277772"/>
            <a:ext cx="2713500" cy="737501"/>
          </a:xfrm>
          <a:solidFill>
            <a:srgbClr val="D7D7D7"/>
          </a:solidFill>
          <a:ln w="82550">
            <a:solidFill>
              <a:srgbClr val="D7D7D7"/>
            </a:solidFill>
            <a:miter lim="800000"/>
          </a:ln>
        </p:spPr>
        <p:txBody>
          <a:bodyPr tIns="36000" bIns="36000">
            <a:sp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1600" b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03610" y="3098799"/>
            <a:ext cx="2227500" cy="4865513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  <a:endParaRPr lang="fr-FR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89F6184B-37C4-47CC-92BF-3EC69897EF07}" type="datetime2">
              <a:rPr lang="fr-FR" smtClean="0"/>
              <a:pPr/>
              <a:t>mercredi 6 décembre 2017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 smtClean="0"/>
              <a:t>NOM DE L’ENTITÉ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303610" y="1690512"/>
            <a:ext cx="4536281" cy="768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tabLst/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5" name="Espace réservé du graphique 14"/>
          <p:cNvSpPr>
            <a:spLocks noGrp="1"/>
          </p:cNvSpPr>
          <p:nvPr>
            <p:ph type="chart" sz="quarter" idx="14" hasCustomPrompt="1"/>
          </p:nvPr>
        </p:nvSpPr>
        <p:spPr bwMode="gray">
          <a:xfrm>
            <a:off x="2612391" y="3163713"/>
            <a:ext cx="2227500" cy="4800599"/>
          </a:xfrm>
        </p:spPr>
        <p:txBody>
          <a:bodyPr tIns="720000" anchor="ctr" anchorCtr="0"/>
          <a:lstStyle>
            <a:lvl1pPr algn="ctr">
              <a:defRPr b="0" cap="all" baseline="0">
                <a:latin typeface="+mn-lt"/>
              </a:defRPr>
            </a:lvl1pPr>
          </a:lstStyle>
          <a:p>
            <a:r>
              <a:rPr lang="fr-FR" dirty="0" smtClean="0"/>
              <a:t>GRAPHIQUE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DBB8C596-E753-456F-8AAF-3E3783BB5473}" type="datetime2">
              <a:rPr lang="fr-FR" smtClean="0"/>
              <a:pPr/>
              <a:t>mercredi 6 décembre 2017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 smtClean="0"/>
              <a:t>NOM DE L’ENTITÉ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303610" y="1690512"/>
            <a:ext cx="4536281" cy="768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5" name="Espace réservé du graphique 14"/>
          <p:cNvSpPr>
            <a:spLocks noGrp="1"/>
          </p:cNvSpPr>
          <p:nvPr>
            <p:ph type="chart" sz="quarter" idx="14" hasCustomPrompt="1"/>
          </p:nvPr>
        </p:nvSpPr>
        <p:spPr bwMode="gray">
          <a:xfrm>
            <a:off x="303610" y="3163713"/>
            <a:ext cx="4536281" cy="4800599"/>
          </a:xfrm>
        </p:spPr>
        <p:txBody>
          <a:bodyPr tIns="720000" anchor="ctr" anchorCtr="0"/>
          <a:lstStyle>
            <a:lvl1pPr algn="ctr">
              <a:defRPr b="0" cap="all" baseline="0">
                <a:latin typeface="+mn-lt"/>
              </a:defRPr>
            </a:lvl1pPr>
          </a:lstStyle>
          <a:p>
            <a:r>
              <a:rPr lang="fr-FR" dirty="0" smtClean="0"/>
              <a:t>GRAPHIQUE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graphique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graphique 14"/>
          <p:cNvSpPr>
            <a:spLocks noGrp="1"/>
          </p:cNvSpPr>
          <p:nvPr>
            <p:ph type="chart" sz="quarter" idx="14" hasCustomPrompt="1"/>
          </p:nvPr>
        </p:nvSpPr>
        <p:spPr bwMode="gray">
          <a:xfrm>
            <a:off x="303610" y="3163713"/>
            <a:ext cx="4536281" cy="4800599"/>
          </a:xfrm>
        </p:spPr>
        <p:txBody>
          <a:bodyPr tIns="720000" anchor="ctr" anchorCtr="0"/>
          <a:lstStyle>
            <a:lvl1pPr algn="ctr">
              <a:defRPr b="0" cap="all" baseline="0">
                <a:latin typeface="+mn-lt"/>
              </a:defRPr>
            </a:lvl1pPr>
          </a:lstStyle>
          <a:p>
            <a:r>
              <a:rPr lang="fr-FR" dirty="0" smtClean="0"/>
              <a:t>GRAPHIQUE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C1685482-7B87-4CBC-A7F1-02983018758D}" type="datetime2">
              <a:rPr lang="fr-FR" smtClean="0"/>
              <a:pPr/>
              <a:t>mercredi 6 décembre 2017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 smtClean="0"/>
              <a:t>NOM DE L’ENTITÉ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303610" y="1690512"/>
            <a:ext cx="4536281" cy="768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5"/>
          </p:nvPr>
        </p:nvSpPr>
        <p:spPr bwMode="gray">
          <a:xfrm>
            <a:off x="3179318" y="3098801"/>
            <a:ext cx="1660574" cy="3393019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tableau_typ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638B8A3-40AE-497E-B51E-5E6D042F50FF}" type="datetime2">
              <a:rPr lang="fr-FR" smtClean="0"/>
              <a:pPr/>
              <a:t>mercredi 6 décembre 2017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 smtClean="0"/>
              <a:t>NOM DE L’ENTITÉ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303610" y="1690512"/>
            <a:ext cx="4536281" cy="768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ableau 12"/>
          <p:cNvSpPr>
            <a:spLocks noGrp="1"/>
          </p:cNvSpPr>
          <p:nvPr>
            <p:ph type="tbl" sz="quarter" idx="14"/>
          </p:nvPr>
        </p:nvSpPr>
        <p:spPr bwMode="gray">
          <a:xfrm>
            <a:off x="303610" y="3163712"/>
            <a:ext cx="4536281" cy="4160000"/>
          </a:xfrm>
        </p:spPr>
        <p:txBody>
          <a:bodyPr tIns="720000" anchor="ctr" anchorCtr="0"/>
          <a:lstStyle>
            <a:lvl1pPr algn="ctr">
              <a:spcAft>
                <a:spcPts val="0"/>
              </a:spcAft>
              <a:defRPr b="0" cap="all" baseline="0"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680567" y="7371769"/>
            <a:ext cx="506250" cy="384000"/>
          </a:xfr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Texte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579390" y="7483232"/>
            <a:ext cx="52650" cy="166400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343835" y="7371769"/>
            <a:ext cx="506250" cy="384000"/>
          </a:xfr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Texte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242658" y="7483232"/>
            <a:ext cx="52650" cy="166400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</a:p>
        </p:txBody>
      </p:sp>
      <p:sp>
        <p:nvSpPr>
          <p:cNvPr id="21" name="Espace réservé du texte 16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007104" y="7371769"/>
            <a:ext cx="506250" cy="384000"/>
          </a:xfr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Texte</a:t>
            </a:r>
          </a:p>
        </p:txBody>
      </p:sp>
      <p:sp>
        <p:nvSpPr>
          <p:cNvPr id="22" name="Espace réservé du texte 1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2905927" y="7483232"/>
            <a:ext cx="52650" cy="166400"/>
          </a:xfrm>
          <a:prstGeom prst="ellipse">
            <a:avLst/>
          </a:prstGeom>
          <a:solidFill>
            <a:schemeClr val="accent4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</a:p>
        </p:txBody>
      </p:sp>
      <p:sp>
        <p:nvSpPr>
          <p:cNvPr id="23" name="Espace réservé du texte 16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670372" y="7371769"/>
            <a:ext cx="506250" cy="384000"/>
          </a:xfr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Texte</a:t>
            </a:r>
          </a:p>
        </p:txBody>
      </p:sp>
      <p:sp>
        <p:nvSpPr>
          <p:cNvPr id="24" name="Espace réservé du texte 16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3569195" y="7483232"/>
            <a:ext cx="52650" cy="166400"/>
          </a:xfrm>
          <a:prstGeom prst="ellipse">
            <a:avLst/>
          </a:prstGeom>
          <a:solidFill>
            <a:schemeClr val="accent5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</a:p>
        </p:txBody>
      </p:sp>
      <p:sp>
        <p:nvSpPr>
          <p:cNvPr id="25" name="Espace réservé du texte 16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333641" y="7371769"/>
            <a:ext cx="506250" cy="384000"/>
          </a:xfr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Texte</a:t>
            </a:r>
          </a:p>
        </p:txBody>
      </p:sp>
      <p:sp>
        <p:nvSpPr>
          <p:cNvPr id="26" name="Espace réservé du texte 16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232464" y="7483232"/>
            <a:ext cx="52650" cy="166400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PPT_Packshot_244x130,5_01.jpg"/>
          <p:cNvPicPr preferRelativeResize="0"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101901" y="318912"/>
            <a:ext cx="4940388" cy="627379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03610" y="960000"/>
            <a:ext cx="4536281" cy="5120000"/>
          </a:xfrm>
        </p:spPr>
        <p:txBody>
          <a:bodyPr/>
          <a:lstStyle>
            <a:lvl1pPr>
              <a:defRPr sz="3700">
                <a:solidFill>
                  <a:schemeClr val="accent1"/>
                </a:solidFill>
              </a:defRPr>
            </a:lvl1pPr>
            <a:lvl2pPr>
              <a:defRPr sz="2300">
                <a:solidFill>
                  <a:schemeClr val="accent1"/>
                </a:solidFill>
              </a:defRPr>
            </a:lvl2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BCE1C71F-2578-4E72-A8C7-39F5FD549B35}" type="datetime2">
              <a:rPr lang="fr-FR" smtClean="0"/>
              <a:pPr/>
              <a:t>mercredi 6 décembre 2017</a:t>
            </a:fld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pPr algn="l">
              <a:lnSpc>
                <a:spcPct val="90000"/>
              </a:lnSpc>
            </a:pPr>
            <a:r>
              <a:rPr lang="fr-FR" smtClean="0"/>
              <a:t>NOM DE L’ENTITÉ</a:t>
            </a:r>
            <a:endParaRPr lang="fr-FR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tableau_typ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F86308C-0F99-4A35-8FFB-57E81CC28E93}" type="datetime2">
              <a:rPr lang="fr-FR" smtClean="0"/>
              <a:pPr/>
              <a:t>mercredi 6 décembre 2017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 smtClean="0"/>
              <a:t>NOM DE L’ENTITÉ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303610" y="1690512"/>
            <a:ext cx="4536281" cy="768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tabLst/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ableau 12"/>
          <p:cNvSpPr>
            <a:spLocks noGrp="1"/>
          </p:cNvSpPr>
          <p:nvPr>
            <p:ph type="tbl" sz="quarter" idx="14"/>
          </p:nvPr>
        </p:nvSpPr>
        <p:spPr bwMode="gray">
          <a:xfrm>
            <a:off x="303610" y="3163712"/>
            <a:ext cx="4536281" cy="3840000"/>
          </a:xfrm>
        </p:spPr>
        <p:txBody>
          <a:bodyPr tIns="720000" anchor="ctr" anchorCtr="0"/>
          <a:lstStyle>
            <a:lvl1pPr algn="ctr">
              <a:spcAft>
                <a:spcPts val="0"/>
              </a:spcAft>
              <a:defRPr b="0" cap="all" baseline="0"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680567" y="7374347"/>
            <a:ext cx="506250" cy="384000"/>
          </a:xfr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Texte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579390" y="7483232"/>
            <a:ext cx="52650" cy="1664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343835" y="7374347"/>
            <a:ext cx="506250" cy="384000"/>
          </a:xfr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Texte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242658" y="7483232"/>
            <a:ext cx="52650" cy="166400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</a:p>
        </p:txBody>
      </p:sp>
      <p:sp>
        <p:nvSpPr>
          <p:cNvPr id="21" name="Espace réservé du texte 16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007104" y="7374347"/>
            <a:ext cx="506250" cy="384000"/>
          </a:xfr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Texte</a:t>
            </a:r>
          </a:p>
        </p:txBody>
      </p:sp>
      <p:sp>
        <p:nvSpPr>
          <p:cNvPr id="22" name="Espace réservé du texte 1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2905927" y="7483232"/>
            <a:ext cx="52650" cy="166400"/>
          </a:xfrm>
          <a:prstGeom prst="ellipse">
            <a:avLst/>
          </a:prstGeom>
          <a:solidFill>
            <a:schemeClr val="accent4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</a:p>
        </p:txBody>
      </p:sp>
      <p:sp>
        <p:nvSpPr>
          <p:cNvPr id="23" name="Espace réservé du texte 16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670372" y="7374347"/>
            <a:ext cx="506250" cy="384000"/>
          </a:xfr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Texte</a:t>
            </a:r>
          </a:p>
        </p:txBody>
      </p:sp>
      <p:sp>
        <p:nvSpPr>
          <p:cNvPr id="24" name="Espace réservé du texte 16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3569195" y="7483232"/>
            <a:ext cx="52650" cy="166400"/>
          </a:xfrm>
          <a:prstGeom prst="ellipse">
            <a:avLst/>
          </a:prstGeom>
          <a:solidFill>
            <a:schemeClr val="accent5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</a:p>
        </p:txBody>
      </p:sp>
      <p:sp>
        <p:nvSpPr>
          <p:cNvPr id="25" name="Espace réservé du texte 16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333641" y="7374347"/>
            <a:ext cx="506250" cy="384000"/>
          </a:xfrm>
        </p:spPr>
        <p:txBody>
          <a:bodyPr anchor="ctr" anchorCtr="0"/>
          <a:lstStyle>
            <a:lvl1pPr>
              <a:spcAft>
                <a:spcPts val="0"/>
              </a:spcAft>
              <a:defRPr sz="10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Texte</a:t>
            </a:r>
          </a:p>
        </p:txBody>
      </p:sp>
      <p:sp>
        <p:nvSpPr>
          <p:cNvPr id="26" name="Espace réservé du texte 16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232464" y="7483232"/>
            <a:ext cx="52650" cy="166400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>
              <a:spcAft>
                <a:spcPts val="0"/>
              </a:spcAft>
              <a:defRPr sz="100" b="0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&amp;_cartouche_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03610" y="3098800"/>
            <a:ext cx="2227500" cy="4865511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  <a:endParaRPr lang="fr-FR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C51AF0E6-54F4-4E95-A773-AE9402F1BDCD}" type="datetime2">
              <a:rPr lang="fr-FR" smtClean="0"/>
              <a:pPr/>
              <a:t>mercredi 6 décembre 2017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 smtClean="0"/>
              <a:t>NOM DE L’ENTITÉ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303610" y="1690512"/>
            <a:ext cx="4536281" cy="768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 bwMode="gray">
          <a:xfrm>
            <a:off x="2612391" y="3163712"/>
            <a:ext cx="2227500" cy="864000"/>
          </a:xfrm>
          <a:solidFill>
            <a:schemeClr val="accent1"/>
          </a:solidFill>
        </p:spPr>
        <p:txBody>
          <a:bodyPr lIns="288000" tIns="18000" rIns="72000" bIns="0" anchor="ctr" anchorCtr="0"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b="0" cap="all" baseline="0">
                <a:solidFill>
                  <a:schemeClr val="bg1"/>
                </a:solidFill>
                <a:latin typeface="Avenir LT Std 65 Medium" pitchFamily="34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/>
          </p:nvPr>
        </p:nvSpPr>
        <p:spPr bwMode="gray">
          <a:xfrm>
            <a:off x="2612391" y="4187957"/>
            <a:ext cx="2227500" cy="3457444"/>
          </a:xfrm>
          <a:solidFill>
            <a:schemeClr val="accent1"/>
          </a:solidFill>
        </p:spPr>
        <p:txBody>
          <a:bodyPr wrap="square" lIns="144000" tIns="72000" rIns="72000" bIns="72000" anchor="t" anchorCtr="0">
            <a:noAutofit/>
          </a:bodyPr>
          <a:lstStyle>
            <a:lvl1pPr marL="144000" indent="-144000">
              <a:buFont typeface="Avenir LT Std 45 Book" pitchFamily="34" charset="0"/>
              <a:buChar char="+"/>
              <a:defRPr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&amp;_cartouche_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2713641" y="2056559"/>
            <a:ext cx="2126250" cy="5907753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  <a:endParaRPr lang="fr-FR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1784D26-4B94-4E70-B0BD-7B9C00523F1F}" type="datetime2">
              <a:rPr lang="fr-FR" smtClean="0"/>
              <a:pPr/>
              <a:t>mercredi 6 décembre 2017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 smtClean="0"/>
              <a:t>NOM DE L’ENTITÉ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 bwMode="gray">
          <a:xfrm>
            <a:off x="303609" y="923595"/>
            <a:ext cx="2126250" cy="6721806"/>
          </a:xfrm>
          <a:solidFill>
            <a:schemeClr val="accent1"/>
          </a:solidFill>
        </p:spPr>
        <p:txBody>
          <a:bodyPr lIns="288000" tIns="630000" rIns="72000" bIns="108000" anchor="t" anchorCtr="0">
            <a:noAutofit/>
          </a:bodyPr>
          <a:lstStyle>
            <a:lvl1pPr marL="216000" indent="-216000">
              <a:lnSpc>
                <a:spcPct val="90000"/>
              </a:lnSpc>
              <a:spcAft>
                <a:spcPts val="0"/>
              </a:spcAft>
              <a:buFont typeface="Avenir LT Std 65 Medium" pitchFamily="34" charset="0"/>
              <a:buChar char="+"/>
              <a:defRPr sz="2200" b="0" cap="all" baseline="0">
                <a:solidFill>
                  <a:schemeClr val="bg1"/>
                </a:solidFill>
                <a:latin typeface="Avenir LT Std 65 Medium" pitchFamily="34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&amp;_2_cartouch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571F57B-5976-43F5-BE4F-E7D8400003B5}" type="datetime2">
              <a:rPr lang="fr-FR" smtClean="0"/>
              <a:pPr/>
              <a:t>mercredi 6 décembre 2017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 smtClean="0"/>
              <a:t>NOM DE L’ENTITÉ</a:t>
            </a:r>
            <a:endParaRPr lang="fr-FR" dirty="0"/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/>
          </p:nvPr>
        </p:nvSpPr>
        <p:spPr bwMode="gray">
          <a:xfrm>
            <a:off x="2713641" y="922869"/>
            <a:ext cx="2126250" cy="6722533"/>
          </a:xfrm>
          <a:noFill/>
        </p:spPr>
        <p:txBody>
          <a:bodyPr lIns="0" tIns="36000" rIns="0" bIns="0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2200" b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210816" y="3644135"/>
            <a:ext cx="405000" cy="1280000"/>
          </a:xfrm>
          <a:prstGeom prst="diamond">
            <a:avLst/>
          </a:prstGeom>
          <a:solidFill>
            <a:schemeClr val="accent1"/>
          </a:solidFill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100" b="0" cap="all" baseline="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 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 bwMode="gray">
          <a:xfrm>
            <a:off x="303609" y="922869"/>
            <a:ext cx="2126250" cy="6722532"/>
          </a:xfrm>
          <a:solidFill>
            <a:schemeClr val="accent1"/>
          </a:solidFill>
        </p:spPr>
        <p:txBody>
          <a:bodyPr lIns="288000" tIns="144000" rIns="72000" bIns="108000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22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rtouches_petites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03609" y="4315473"/>
            <a:ext cx="1417546" cy="3329929"/>
          </a:xfrm>
          <a:solidFill>
            <a:srgbClr val="D7D7D7"/>
          </a:solidFill>
        </p:spPr>
        <p:txBody>
          <a:bodyPr lIns="144000" tIns="1008000" rIns="72000" bIns="36000" anchor="t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1200" b="0" cap="all" baseline="0">
                <a:solidFill>
                  <a:schemeClr val="tx1"/>
                </a:solidFill>
                <a:latin typeface="Avenir LT Std 35 Light" pitchFamily="34" charset="0"/>
              </a:defRPr>
            </a:lvl1pPr>
          </a:lstStyle>
          <a:p>
            <a:pPr lvl="0"/>
            <a:r>
              <a:rPr lang="fr-FR" dirty="0" smtClean="0"/>
              <a:t>texte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473AD4A-E615-4FE5-9C7F-5FEE9FEB22BC}" type="datetime2">
              <a:rPr lang="fr-FR" smtClean="0"/>
              <a:pPr/>
              <a:t>mercredi 6 décembre 2017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 smtClean="0"/>
              <a:t>NOM DE L’ENTITÉ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303610" y="1690512"/>
            <a:ext cx="4536281" cy="768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03609" y="3163712"/>
            <a:ext cx="1417546" cy="1152000"/>
          </a:xfrm>
          <a:solidFill>
            <a:schemeClr val="accent1"/>
          </a:solidFill>
        </p:spPr>
        <p:txBody>
          <a:bodyPr lIns="144000" tIns="72000" rIns="72000" bIns="36000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20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0. titre</a:t>
            </a:r>
          </a:p>
        </p:txBody>
      </p:sp>
      <p:sp>
        <p:nvSpPr>
          <p:cNvPr id="17" name="Espace réservé pour une image  1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384507" y="4444148"/>
            <a:ext cx="465750" cy="1472000"/>
          </a:xfrm>
          <a:prstGeom prst="rect">
            <a:avLst/>
          </a:prstGeom>
          <a:noFill/>
        </p:spPr>
        <p:txBody>
          <a:bodyPr lIns="0" tIns="0" rIns="0" anchor="ctr" anchorCtr="0"/>
          <a:lstStyle>
            <a:lvl1pPr algn="ctr">
              <a:defRPr sz="800" b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 dirty="0" smtClean="0"/>
              <a:t>Sélectionner l’icône pour insérer une image (format 23 x 23 mm)</a:t>
            </a:r>
          </a:p>
        </p:txBody>
      </p:sp>
      <p:sp>
        <p:nvSpPr>
          <p:cNvPr id="18" name="Espace réservé du texte 11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1862977" y="4315475"/>
            <a:ext cx="1417546" cy="3329929"/>
          </a:xfrm>
          <a:solidFill>
            <a:srgbClr val="D7D7D7"/>
          </a:solidFill>
        </p:spPr>
        <p:txBody>
          <a:bodyPr lIns="144000" tIns="1008000" rIns="72000" bIns="36000" anchor="t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1200" b="0" cap="all" baseline="0">
                <a:solidFill>
                  <a:schemeClr val="tx1"/>
                </a:solidFill>
                <a:latin typeface="Avenir LT Std 35 Light" pitchFamily="34" charset="0"/>
              </a:defRPr>
            </a:lvl1pPr>
          </a:lstStyle>
          <a:p>
            <a:pPr lvl="0"/>
            <a:r>
              <a:rPr lang="fr-FR" dirty="0" smtClean="0"/>
              <a:t>texte</a:t>
            </a:r>
          </a:p>
        </p:txBody>
      </p:sp>
      <p:sp>
        <p:nvSpPr>
          <p:cNvPr id="19" name="Espace réservé du texte 11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862977" y="3163714"/>
            <a:ext cx="1417546" cy="1152000"/>
          </a:xfrm>
          <a:solidFill>
            <a:schemeClr val="accent1"/>
          </a:solidFill>
        </p:spPr>
        <p:txBody>
          <a:bodyPr lIns="144000" tIns="72000" rIns="72000" bIns="36000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20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0. titre</a:t>
            </a:r>
          </a:p>
        </p:txBody>
      </p:sp>
      <p:sp>
        <p:nvSpPr>
          <p:cNvPr id="20" name="Espace réservé pour une image  10"/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1943875" y="4444149"/>
            <a:ext cx="465750" cy="1472000"/>
          </a:xfrm>
          <a:prstGeom prst="rect">
            <a:avLst/>
          </a:prstGeom>
          <a:noFill/>
        </p:spPr>
        <p:txBody>
          <a:bodyPr lIns="0" tIns="0" rIns="0" anchor="ctr" anchorCtr="0"/>
          <a:lstStyle>
            <a:lvl1pPr algn="ctr">
              <a:defRPr sz="800" b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 dirty="0" smtClean="0"/>
              <a:t>Sélectionner l’icône pour insérer une image (format 23 x 23 mm)</a:t>
            </a:r>
          </a:p>
        </p:txBody>
      </p:sp>
      <p:sp>
        <p:nvSpPr>
          <p:cNvPr id="21" name="Espace réservé du texte 11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3422345" y="4315475"/>
            <a:ext cx="1417546" cy="3329929"/>
          </a:xfrm>
          <a:solidFill>
            <a:schemeClr val="accent1"/>
          </a:solidFill>
        </p:spPr>
        <p:txBody>
          <a:bodyPr lIns="144000" tIns="1008000" rIns="72000" bIns="36000" anchor="t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1200" b="0" cap="all" baseline="0">
                <a:solidFill>
                  <a:schemeClr val="bg1"/>
                </a:solidFill>
                <a:latin typeface="Avenir LT Std 35 Light" pitchFamily="34" charset="0"/>
              </a:defRPr>
            </a:lvl1pPr>
          </a:lstStyle>
          <a:p>
            <a:pPr lvl="0"/>
            <a:r>
              <a:rPr lang="fr-FR" dirty="0" smtClean="0"/>
              <a:t>texte</a:t>
            </a:r>
          </a:p>
        </p:txBody>
      </p:sp>
      <p:sp>
        <p:nvSpPr>
          <p:cNvPr id="22" name="Espace réservé du texte 11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3422345" y="3163714"/>
            <a:ext cx="1417546" cy="1152000"/>
          </a:xfrm>
          <a:solidFill>
            <a:schemeClr val="accent1"/>
          </a:solidFill>
        </p:spPr>
        <p:txBody>
          <a:bodyPr lIns="144000" tIns="72000" rIns="72000" bIns="36000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20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0. titre</a:t>
            </a:r>
          </a:p>
        </p:txBody>
      </p:sp>
      <p:sp>
        <p:nvSpPr>
          <p:cNvPr id="23" name="Espace réservé pour une image  10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3503242" y="4444149"/>
            <a:ext cx="465750" cy="1472000"/>
          </a:xfrm>
          <a:prstGeom prst="rect">
            <a:avLst/>
          </a:prstGeom>
          <a:noFill/>
        </p:spPr>
        <p:txBody>
          <a:bodyPr lIns="0" tIns="0" rIns="0" anchor="ctr" anchorCtr="0"/>
          <a:lstStyle>
            <a:lvl1pPr algn="ctr">
              <a:defRPr sz="800" b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 smtClean="0"/>
              <a:t>Sélectionner l’icône pour insérer une image (format 23 x 23 mm)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rtouches_grandes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6D735C2-B06A-4BAD-A8C7-A54CF9198DEF}" type="datetime2">
              <a:rPr lang="fr-FR" smtClean="0"/>
              <a:pPr/>
              <a:t>mercredi 6 décembre 2017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 smtClean="0"/>
              <a:t>NOM DE L’ENTITÉ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303610" y="1690512"/>
            <a:ext cx="4536281" cy="768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03609" y="3163712"/>
            <a:ext cx="1417546" cy="1152000"/>
          </a:xfrm>
          <a:solidFill>
            <a:schemeClr val="accent1"/>
          </a:solidFill>
        </p:spPr>
        <p:txBody>
          <a:bodyPr lIns="144000" tIns="72000" rIns="72000" bIns="36000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20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0. titre</a:t>
            </a:r>
          </a:p>
        </p:txBody>
      </p:sp>
      <p:sp>
        <p:nvSpPr>
          <p:cNvPr id="17" name="Espace réservé pour une image  1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303655" y="4315714"/>
            <a:ext cx="1417500" cy="3329689"/>
          </a:xfrm>
          <a:prstGeom prst="rect">
            <a:avLst/>
          </a:prstGeom>
          <a:solidFill>
            <a:srgbClr val="D7D7D7"/>
          </a:solidFill>
        </p:spPr>
        <p:txBody>
          <a:bodyPr lIns="36000" tIns="972000" rIns="36000" anchor="ctr" anchorCtr="0"/>
          <a:lstStyle>
            <a:lvl1pPr algn="ctr">
              <a:defRPr sz="1300" b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 dirty="0" smtClean="0"/>
              <a:t>Sélectionner l’icône pour insérer une image format ( 70 x 52 mm)</a:t>
            </a:r>
          </a:p>
        </p:txBody>
      </p:sp>
      <p:sp>
        <p:nvSpPr>
          <p:cNvPr id="25" name="Espace réservé du texte 11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1862977" y="3163712"/>
            <a:ext cx="1417546" cy="1152000"/>
          </a:xfrm>
          <a:solidFill>
            <a:schemeClr val="accent1"/>
          </a:solidFill>
        </p:spPr>
        <p:txBody>
          <a:bodyPr lIns="144000" tIns="72000" rIns="72000" bIns="36000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20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0. titre</a:t>
            </a:r>
          </a:p>
        </p:txBody>
      </p:sp>
      <p:sp>
        <p:nvSpPr>
          <p:cNvPr id="26" name="Espace réservé pour une image  10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1863023" y="4315714"/>
            <a:ext cx="1417500" cy="3329689"/>
          </a:xfrm>
          <a:prstGeom prst="rect">
            <a:avLst/>
          </a:prstGeom>
          <a:solidFill>
            <a:srgbClr val="D7D7D7"/>
          </a:solidFill>
        </p:spPr>
        <p:txBody>
          <a:bodyPr lIns="36000" tIns="972000" rIns="36000" anchor="ctr" anchorCtr="0"/>
          <a:lstStyle>
            <a:lvl1pPr algn="ctr">
              <a:defRPr sz="1300" b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 dirty="0" smtClean="0"/>
              <a:t>Sélectionner l’icône pour insérer une image format ( 70 x 52 mm)</a:t>
            </a:r>
          </a:p>
        </p:txBody>
      </p:sp>
      <p:sp>
        <p:nvSpPr>
          <p:cNvPr id="27" name="Espace réservé du texte 11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422345" y="3163712"/>
            <a:ext cx="1417546" cy="1152000"/>
          </a:xfrm>
          <a:solidFill>
            <a:schemeClr val="accent1"/>
          </a:solidFill>
        </p:spPr>
        <p:txBody>
          <a:bodyPr lIns="144000" tIns="72000" rIns="72000" bIns="36000" anchor="ctr" anchorCtr="0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 sz="20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0. titre</a:t>
            </a:r>
          </a:p>
        </p:txBody>
      </p:sp>
      <p:sp>
        <p:nvSpPr>
          <p:cNvPr id="28" name="Espace réservé pour une image  10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3422391" y="4315714"/>
            <a:ext cx="1417500" cy="3329689"/>
          </a:xfrm>
          <a:prstGeom prst="rect">
            <a:avLst/>
          </a:prstGeom>
          <a:solidFill>
            <a:srgbClr val="D7D7D7"/>
          </a:solidFill>
        </p:spPr>
        <p:txBody>
          <a:bodyPr lIns="36000" tIns="972000" rIns="36000" anchor="ctr" anchorCtr="0"/>
          <a:lstStyle>
            <a:lvl1pPr algn="ctr">
              <a:defRPr sz="1300" b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 dirty="0" smtClean="0"/>
              <a:t>Sélectionner l’icône pour insérer une image format ( 70 x 52 mm)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C9895F1-BE1E-4D35-AF89-AE7FD50F5C11}" type="datetime2">
              <a:rPr lang="fr-FR" smtClean="0"/>
              <a:pPr/>
              <a:t>mercredi 6 décembre 2017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 smtClean="0"/>
              <a:t>NOM DE L’ENTITÉ</a:t>
            </a: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3"/>
          </p:nvPr>
        </p:nvSpPr>
        <p:spPr bwMode="gray">
          <a:xfrm>
            <a:off x="303610" y="795867"/>
            <a:ext cx="4536281" cy="7168444"/>
          </a:xfrm>
        </p:spPr>
        <p:txBody>
          <a:bodyPr anchor="ctr" anchorCtr="0"/>
          <a:lstStyle>
            <a:lvl1pPr marL="360000" indent="-360000">
              <a:lnSpc>
                <a:spcPct val="90000"/>
              </a:lnSpc>
              <a:spcBef>
                <a:spcPts val="3200"/>
              </a:spcBef>
              <a:buFont typeface="Avenir LT Std 65 Medium" pitchFamily="34" charset="0"/>
              <a:buChar char="+"/>
              <a:defRPr sz="2800" b="0" cap="all" baseline="0"/>
            </a:lvl1pPr>
            <a:lvl2pPr marL="360000">
              <a:lnSpc>
                <a:spcPct val="90000"/>
              </a:lnSpc>
              <a:spcAft>
                <a:spcPts val="0"/>
              </a:spcAft>
              <a:defRPr sz="1500" cap="all" baseline="0">
                <a:latin typeface="+mn-lt"/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03610" y="3098799"/>
            <a:ext cx="2227500" cy="4865513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  <a:endParaRPr lang="fr-FR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93E9F58-C1CC-4366-9DD7-1720A355AAD8}" type="datetime2">
              <a:rPr lang="fr-FR" smtClean="0"/>
              <a:pPr/>
              <a:t>mercredi 6 décembre 2017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 smtClean="0"/>
              <a:t>NOM DE L’ENTITÉ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 bwMode="gray">
          <a:xfrm>
            <a:off x="303609" y="1690512"/>
            <a:ext cx="2713500" cy="7680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1400" b="0" cap="all" baseline="0">
                <a:solidFill>
                  <a:srgbClr val="747678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de_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408997CB-8E01-4F2D-BBCA-DEC3B8C8B167}" type="datetime2">
              <a:rPr lang="fr-FR" smtClean="0"/>
              <a:pPr/>
              <a:t>mercredi 6 décembre 2017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fr-FR" smtClean="0"/>
              <a:t>NOM DE L’ENTITÉ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 bwMode="gray">
          <a:xfrm>
            <a:off x="303610" y="539751"/>
            <a:ext cx="4536281" cy="5888000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PPT_Packshot_244x130,5_01.jpg"/>
          <p:cNvPicPr preferRelativeResize="0"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101556" y="318912"/>
            <a:ext cx="4940388" cy="627379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03610" y="960000"/>
            <a:ext cx="4536281" cy="5120000"/>
          </a:xfrm>
        </p:spPr>
        <p:txBody>
          <a:bodyPr/>
          <a:lstStyle>
            <a:lvl1pPr>
              <a:defRPr sz="3700">
                <a:solidFill>
                  <a:schemeClr val="accent1"/>
                </a:solidFill>
              </a:defRPr>
            </a:lvl1pPr>
            <a:lvl2pPr>
              <a:defRPr sz="2300">
                <a:solidFill>
                  <a:schemeClr val="accent1"/>
                </a:solidFill>
              </a:defRPr>
            </a:lvl2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0450D6D9-60D4-4FAC-9409-D6B396533465}" type="datetime2">
              <a:rPr lang="fr-FR" smtClean="0"/>
              <a:pPr/>
              <a:t>mercredi 6 décembre 2017</a:t>
            </a:fld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pPr algn="l">
              <a:lnSpc>
                <a:spcPct val="90000"/>
              </a:lnSpc>
            </a:pPr>
            <a:r>
              <a:rPr lang="fr-FR" smtClean="0"/>
              <a:t>NOM DE L’ENTITÉ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PPT_Packshot_244x130,5_01.jpg"/>
          <p:cNvPicPr preferRelativeResize="0"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101556" y="318913"/>
            <a:ext cx="4940388" cy="627379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03610" y="960000"/>
            <a:ext cx="4536281" cy="5120000"/>
          </a:xfrm>
        </p:spPr>
        <p:txBody>
          <a:bodyPr/>
          <a:lstStyle>
            <a:lvl1pPr>
              <a:defRPr sz="3700">
                <a:solidFill>
                  <a:schemeClr val="accent1"/>
                </a:solidFill>
              </a:defRPr>
            </a:lvl1pPr>
            <a:lvl2pPr>
              <a:defRPr sz="2300">
                <a:solidFill>
                  <a:schemeClr val="accent1"/>
                </a:solidFill>
              </a:defRPr>
            </a:lvl2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567CD5CC-BD80-433A-9A80-23CD481691F0}" type="datetime2">
              <a:rPr lang="fr-FR" smtClean="0"/>
              <a:pPr/>
              <a:t>mercredi 6 décembre 2017</a:t>
            </a:fld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pPr algn="l">
              <a:lnSpc>
                <a:spcPct val="90000"/>
              </a:lnSpc>
            </a:pPr>
            <a:r>
              <a:rPr lang="fr-FR" smtClean="0"/>
              <a:t>NOM DE L’ENTITÉ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PPT_Packshot_244x130,5_01.jpg"/>
          <p:cNvPicPr preferRelativeResize="0"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101901" y="318913"/>
            <a:ext cx="4940388" cy="627379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03610" y="960000"/>
            <a:ext cx="4536281" cy="5120000"/>
          </a:xfrm>
        </p:spPr>
        <p:txBody>
          <a:bodyPr/>
          <a:lstStyle>
            <a:lvl1pPr>
              <a:defRPr sz="3700">
                <a:solidFill>
                  <a:schemeClr val="accent1"/>
                </a:solidFill>
              </a:defRPr>
            </a:lvl1pPr>
            <a:lvl2pPr>
              <a:defRPr sz="2300">
                <a:solidFill>
                  <a:schemeClr val="accent1"/>
                </a:solidFill>
              </a:defRPr>
            </a:lvl2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691AE3FE-410D-4D1A-B225-BF803A178692}" type="datetime2">
              <a:rPr lang="fr-FR" smtClean="0"/>
              <a:pPr/>
              <a:t>mercredi 6 décembre 2017</a:t>
            </a:fld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pPr algn="l">
              <a:lnSpc>
                <a:spcPct val="90000"/>
              </a:lnSpc>
            </a:pPr>
            <a:r>
              <a:rPr lang="fr-FR" smtClean="0"/>
              <a:t>NOM DE L’ENTITÉ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PPT_Packshot_244x130,5_01.jpg"/>
          <p:cNvPicPr preferRelativeResize="0"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101557" y="318913"/>
            <a:ext cx="4940386" cy="627379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03610" y="960000"/>
            <a:ext cx="4536281" cy="5120000"/>
          </a:xfrm>
        </p:spPr>
        <p:txBody>
          <a:bodyPr/>
          <a:lstStyle>
            <a:lvl1pPr>
              <a:defRPr sz="3700">
                <a:solidFill>
                  <a:schemeClr val="accent1"/>
                </a:solidFill>
              </a:defRPr>
            </a:lvl1pPr>
            <a:lvl2pPr>
              <a:defRPr sz="2300">
                <a:solidFill>
                  <a:schemeClr val="accent1"/>
                </a:solidFill>
              </a:defRPr>
            </a:lvl2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C32A2B20-C6FA-4514-908C-A323F3AA3EC9}" type="datetime2">
              <a:rPr lang="fr-FR" smtClean="0"/>
              <a:pPr/>
              <a:t>mercredi 6 décembre 2017</a:t>
            </a:fld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pPr algn="l">
              <a:lnSpc>
                <a:spcPct val="90000"/>
              </a:lnSpc>
            </a:pPr>
            <a:r>
              <a:rPr lang="fr-FR" smtClean="0"/>
              <a:t>NOM DE L’ENTITÉ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PPT_Packshot_244x130,5_01.jpg"/>
          <p:cNvPicPr preferRelativeResize="0"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101902" y="318913"/>
            <a:ext cx="4940386" cy="627379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03610" y="960000"/>
            <a:ext cx="4536281" cy="5120000"/>
          </a:xfrm>
        </p:spPr>
        <p:txBody>
          <a:bodyPr/>
          <a:lstStyle>
            <a:lvl1pPr>
              <a:defRPr sz="3700">
                <a:solidFill>
                  <a:schemeClr val="accent1"/>
                </a:solidFill>
              </a:defRPr>
            </a:lvl1pPr>
            <a:lvl2pPr>
              <a:defRPr sz="2300">
                <a:solidFill>
                  <a:schemeClr val="accent1"/>
                </a:solidFill>
              </a:defRPr>
            </a:lvl2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9A205ABA-0804-4690-8AB9-AE5FCDAF2A82}" type="datetime2">
              <a:rPr lang="fr-FR" smtClean="0"/>
              <a:pPr/>
              <a:t>mercredi 6 décembre 2017</a:t>
            </a:fld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pPr algn="l">
              <a:lnSpc>
                <a:spcPct val="90000"/>
              </a:lnSpc>
            </a:pPr>
            <a:r>
              <a:rPr lang="fr-FR" smtClean="0"/>
              <a:t>NOM DE L’ENTITÉ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PPT_Packshot_244x130,5_01.jpg"/>
          <p:cNvPicPr preferRelativeResize="0"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101902" y="318913"/>
            <a:ext cx="4940386" cy="627379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03610" y="960000"/>
            <a:ext cx="4536281" cy="5120000"/>
          </a:xfrm>
        </p:spPr>
        <p:txBody>
          <a:bodyPr/>
          <a:lstStyle>
            <a:lvl1pPr>
              <a:defRPr sz="3700">
                <a:solidFill>
                  <a:schemeClr val="accent1"/>
                </a:solidFill>
              </a:defRPr>
            </a:lvl1pPr>
            <a:lvl2pPr>
              <a:defRPr sz="2300">
                <a:solidFill>
                  <a:schemeClr val="accent1"/>
                </a:solidFill>
              </a:defRPr>
            </a:lvl2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42C3843C-6353-4497-9043-C4E2065B0A39}" type="datetime2">
              <a:rPr lang="fr-FR" smtClean="0"/>
              <a:pPr/>
              <a:t>mercredi 6 décembre 2017</a:t>
            </a:fld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pPr algn="l">
              <a:lnSpc>
                <a:spcPct val="90000"/>
              </a:lnSpc>
            </a:pPr>
            <a:r>
              <a:rPr lang="fr-FR" smtClean="0"/>
              <a:t>NOM DE L’ENTITÉ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0" y="8748183"/>
            <a:ext cx="100906" cy="38417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16900" y="8556800"/>
            <a:ext cx="3900641" cy="2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114000"/>
              </a:lnSpc>
              <a:defRPr sz="800" cap="all" baseline="0">
                <a:solidFill>
                  <a:schemeClr val="tx1"/>
                </a:solidFill>
              </a:defRPr>
            </a:lvl1pPr>
          </a:lstStyle>
          <a:p>
            <a:fld id="{CAFC0DDF-3ED5-4BF0-BC60-0C331281BABD}" type="datetime2">
              <a:rPr lang="fr-FR" smtClean="0"/>
              <a:pPr/>
              <a:t>mercredi 6 décembre 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00906" y="8283223"/>
            <a:ext cx="4516636" cy="28803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800" b="0" cap="all" baseline="0">
                <a:solidFill>
                  <a:schemeClr val="tx1"/>
                </a:solidFill>
                <a:latin typeface="Avenir LT Std 65 Medium" pitchFamily="34" charset="0"/>
              </a:defRPr>
            </a:lvl1pPr>
          </a:lstStyle>
          <a:p>
            <a:pPr algn="l">
              <a:lnSpc>
                <a:spcPct val="90000"/>
              </a:lnSpc>
            </a:pPr>
            <a:r>
              <a:rPr lang="fr-FR" dirty="0" smtClean="0"/>
              <a:t>NOM DE L’ENTITÉ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-446" y="8748184"/>
            <a:ext cx="101352" cy="3958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Rectangle 8"/>
          <p:cNvSpPr/>
          <p:nvPr/>
        </p:nvSpPr>
        <p:spPr bwMode="gray">
          <a:xfrm>
            <a:off x="100906" y="8619543"/>
            <a:ext cx="982641" cy="1231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fr-FR" sz="800" dirty="0" smtClean="0">
                <a:solidFill>
                  <a:schemeClr val="bg1"/>
                </a:solidFill>
              </a:rPr>
              <a:t>DIFFUSION LIMITÉE</a:t>
            </a:r>
            <a:endParaRPr lang="fr-FR" sz="800" dirty="0">
              <a:solidFill>
                <a:schemeClr val="bg1"/>
              </a:solidFill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1"/>
          </p:nvPr>
        </p:nvSpPr>
        <p:spPr bwMode="gray">
          <a:xfrm>
            <a:off x="303610" y="960000"/>
            <a:ext cx="4536281" cy="384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8" name="Rectangle 7"/>
          <p:cNvSpPr/>
          <p:nvPr/>
        </p:nvSpPr>
        <p:spPr bwMode="gray">
          <a:xfrm>
            <a:off x="634394" y="8556800"/>
            <a:ext cx="81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lnSpc>
                <a:spcPct val="114000"/>
              </a:lnSpc>
            </a:pPr>
            <a:r>
              <a:rPr lang="fr-FR" sz="800" b="1" dirty="0" smtClean="0">
                <a:solidFill>
                  <a:schemeClr val="tx1"/>
                </a:solidFill>
              </a:rPr>
              <a:t>–</a:t>
            </a:r>
            <a:endParaRPr lang="fr-FR" sz="800" b="1" dirty="0">
              <a:solidFill>
                <a:schemeClr val="tx1"/>
              </a:solidFill>
            </a:endParaRPr>
          </a:p>
        </p:txBody>
      </p:sp>
      <p:pic>
        <p:nvPicPr>
          <p:cNvPr id="13" name="Image 12" descr="logo_sncf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677873" y="7683644"/>
            <a:ext cx="445500" cy="140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45" r:id="rId3"/>
    <p:sldLayoutId id="2147483846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00" b="0" kern="1200" cap="all" baseline="0">
          <a:solidFill>
            <a:schemeClr val="bg1">
              <a:alpha val="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itchFamily="34" charset="0"/>
        <a:buNone/>
        <a:defRPr sz="4500" b="0" kern="1200" cap="all" baseline="0">
          <a:solidFill>
            <a:schemeClr val="bg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None/>
        <a:defRPr sz="3000" kern="1200" cap="all" baseline="0">
          <a:solidFill>
            <a:schemeClr val="bg1"/>
          </a:solidFill>
          <a:latin typeface="+mn-lt"/>
          <a:ea typeface="+mn-ea"/>
          <a:cs typeface="+mn-cs"/>
        </a:defRPr>
      </a:lvl2pPr>
      <a:lvl3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accent1"/>
        </a:buClr>
        <a:buSzPct val="100000"/>
        <a:buFont typeface="Arial" pitchFamily="34" charset="0"/>
        <a:buChar char="+"/>
        <a:defRPr sz="13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216000" indent="-7200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SzPct val="75000"/>
        <a:buFont typeface="Aria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16000" indent="0" algn="l" defTabSz="914400" rtl="0" eaLnBrk="1" latinLnBrk="0" hangingPunct="1">
        <a:lnSpc>
          <a:spcPct val="100000"/>
        </a:lnSpc>
        <a:spcBef>
          <a:spcPts val="0"/>
        </a:spcBef>
        <a:buSzPct val="100000"/>
        <a:buFont typeface="Arial" pitchFamily="34" charset="0"/>
        <a:buNone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03610" y="863603"/>
            <a:ext cx="4536281" cy="82691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303609" y="8556800"/>
            <a:ext cx="4313932" cy="2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114000"/>
              </a:lnSpc>
              <a:defRPr sz="800" cap="all" baseline="0">
                <a:solidFill>
                  <a:schemeClr val="tx1"/>
                </a:solidFill>
              </a:defRPr>
            </a:lvl1pPr>
          </a:lstStyle>
          <a:p>
            <a:fld id="{22D97D37-0B11-4078-996A-5BC52C3F4B4E}" type="datetime2">
              <a:rPr lang="fr-FR" smtClean="0"/>
              <a:pPr/>
              <a:t>mercredi 6 décembre 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00906" y="8283223"/>
            <a:ext cx="4516636" cy="28803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lnSpc>
                <a:spcPct val="90000"/>
              </a:lnSpc>
              <a:defRPr sz="800" b="0" cap="all" baseline="0">
                <a:solidFill>
                  <a:srgbClr val="A0A0A0"/>
                </a:solidFill>
                <a:latin typeface="Avenir LT Std 65 Medium" pitchFamily="34" charset="0"/>
              </a:defRPr>
            </a:lvl1pPr>
          </a:lstStyle>
          <a:p>
            <a:pPr algn="l"/>
            <a:r>
              <a:rPr lang="fr-FR" dirty="0" smtClean="0"/>
              <a:t>NOM DE L’ENTITÉ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00905" y="8556800"/>
            <a:ext cx="202704" cy="2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114000"/>
              </a:lnSpc>
              <a:defRPr sz="800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03610" y="3098799"/>
            <a:ext cx="4536281" cy="486551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  <a:endParaRPr lang="fr-FR" noProof="0" dirty="0"/>
          </a:p>
        </p:txBody>
      </p:sp>
      <p:sp>
        <p:nvSpPr>
          <p:cNvPr id="9" name="Rectangle 8"/>
          <p:cNvSpPr/>
          <p:nvPr/>
        </p:nvSpPr>
        <p:spPr bwMode="gray">
          <a:xfrm>
            <a:off x="221678" y="8556800"/>
            <a:ext cx="81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>
              <a:lnSpc>
                <a:spcPct val="114000"/>
              </a:lnSpc>
            </a:pPr>
            <a:r>
              <a:rPr lang="fr-FR" sz="800" b="1" dirty="0" smtClean="0">
                <a:solidFill>
                  <a:schemeClr val="tx1"/>
                </a:solidFill>
              </a:rPr>
              <a:t>–</a:t>
            </a:r>
            <a:endParaRPr lang="fr-FR" sz="800" b="1" dirty="0">
              <a:solidFill>
                <a:schemeClr val="tx1"/>
              </a:solidFill>
            </a:endParaRPr>
          </a:p>
        </p:txBody>
      </p:sp>
      <p:pic>
        <p:nvPicPr>
          <p:cNvPr id="11" name="Image 10" descr="logo_sncf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4677873" y="7683644"/>
            <a:ext cx="445500" cy="140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58" r:id="rId6"/>
    <p:sldLayoutId id="2147483859" r:id="rId7"/>
    <p:sldLayoutId id="2147483842" r:id="rId8"/>
    <p:sldLayoutId id="2147483827" r:id="rId9"/>
    <p:sldLayoutId id="2147483828" r:id="rId10"/>
    <p:sldLayoutId id="2147483830" r:id="rId11"/>
    <p:sldLayoutId id="2147483831" r:id="rId12"/>
    <p:sldLayoutId id="2147483860" r:id="rId13"/>
    <p:sldLayoutId id="2147483832" r:id="rId14"/>
    <p:sldLayoutId id="2147483833" r:id="rId15"/>
    <p:sldLayoutId id="2147483834" r:id="rId16"/>
    <p:sldLayoutId id="2147483835" r:id="rId17"/>
    <p:sldLayoutId id="2147483836" r:id="rId18"/>
    <p:sldLayoutId id="2147483829" r:id="rId19"/>
    <p:sldLayoutId id="2147483838" r:id="rId20"/>
    <p:sldLayoutId id="2147483839" r:id="rId21"/>
    <p:sldLayoutId id="2147483837" r:id="rId2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 cap="all" baseline="0">
          <a:solidFill>
            <a:schemeClr val="accent1"/>
          </a:solidFill>
          <a:latin typeface="Avenir LT Std 65 Medium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300" b="1" kern="1200">
          <a:solidFill>
            <a:schemeClr val="accent1"/>
          </a:solidFill>
          <a:latin typeface="Avenir LT Std 65 Medium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accent1"/>
        </a:buClr>
        <a:buSzPct val="100000"/>
        <a:buFont typeface="Avenir LT Std 65 Medium" pitchFamily="34" charset="0"/>
        <a:buChar char="+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216000" indent="-72000" algn="l" defTabSz="914400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SzPct val="75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00" indent="0" algn="l" defTabSz="914400" rtl="0" eaLnBrk="1" latinLnBrk="0" hangingPunct="1">
        <a:lnSpc>
          <a:spcPct val="100000"/>
        </a:lnSpc>
        <a:spcBef>
          <a:spcPts val="0"/>
        </a:spcBef>
        <a:buSzPct val="100000"/>
        <a:buFont typeface="Arial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100906" y="318912"/>
            <a:ext cx="4941689" cy="6273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0" y="8748183"/>
            <a:ext cx="100906" cy="38417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8748184"/>
            <a:ext cx="100906" cy="3958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" cap="all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0FCA4D1A-11E6-40A1-87A1-71CF720F5047}" type="datetime2">
              <a:rPr lang="fr-FR" smtClean="0"/>
              <a:pPr/>
              <a:t>mercredi 6 décembre 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0" y="8748184"/>
            <a:ext cx="100906" cy="39581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" b="1" cap="all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algn="l"/>
            <a:r>
              <a:rPr lang="fr-FR" smtClean="0"/>
              <a:t>NOM DE L’ENTITÉ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-446" y="8748184"/>
            <a:ext cx="101352" cy="3958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1"/>
          </p:nvPr>
        </p:nvSpPr>
        <p:spPr bwMode="gray">
          <a:xfrm>
            <a:off x="303610" y="539751"/>
            <a:ext cx="4536281" cy="5888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pic>
        <p:nvPicPr>
          <p:cNvPr id="13" name="Image 12" descr="logo_snc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7873" y="7683644"/>
            <a:ext cx="445500" cy="140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00" b="0" kern="1200" cap="all" baseline="0">
          <a:solidFill>
            <a:schemeClr val="bg1">
              <a:alpha val="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itchFamily="34" charset="0"/>
        <a:buNone/>
        <a:defRPr sz="1700" b="0" kern="1200" cap="all" baseline="0">
          <a:solidFill>
            <a:schemeClr val="bg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itchFamily="34" charset="0"/>
        <a:buNone/>
        <a:defRPr sz="2500" kern="1200" cap="all" baseline="0">
          <a:solidFill>
            <a:schemeClr val="bg1"/>
          </a:solidFill>
          <a:latin typeface="+mn-lt"/>
          <a:ea typeface="+mn-ea"/>
          <a:cs typeface="+mn-cs"/>
        </a:defRPr>
      </a:lvl2pPr>
      <a:lvl3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accent1"/>
        </a:buClr>
        <a:buSzPct val="100000"/>
        <a:buFont typeface="Arial" pitchFamily="34" charset="0"/>
        <a:buChar char="+"/>
        <a:defRPr sz="13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216000" indent="-7200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SzPct val="75000"/>
        <a:buFont typeface="Aria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16000" indent="0" algn="l" defTabSz="914400" rtl="0" eaLnBrk="1" latinLnBrk="0" hangingPunct="1">
        <a:lnSpc>
          <a:spcPct val="100000"/>
        </a:lnSpc>
        <a:spcBef>
          <a:spcPts val="0"/>
        </a:spcBef>
        <a:buSzPct val="100000"/>
        <a:buFont typeface="Arial" pitchFamily="34" charset="0"/>
        <a:buNone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14699" y="8100392"/>
            <a:ext cx="667062" cy="5535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itre 17"/>
          <p:cNvSpPr>
            <a:spLocks noGrp="1"/>
          </p:cNvSpPr>
          <p:nvPr>
            <p:ph type="title"/>
          </p:nvPr>
        </p:nvSpPr>
        <p:spPr>
          <a:xfrm>
            <a:off x="78017" y="467545"/>
            <a:ext cx="4983338" cy="692190"/>
          </a:xfrm>
          <a:solidFill>
            <a:schemeClr val="bg1">
              <a:lumMod val="95000"/>
            </a:schemeClr>
          </a:solidFill>
        </p:spPr>
        <p:txBody>
          <a:bodyPr lIns="0" anchor="ctr">
            <a:noAutofit/>
          </a:bodyPr>
          <a:lstStyle/>
          <a:p>
            <a:r>
              <a:rPr lang="fr-FR" sz="1800" b="1" dirty="0">
                <a:solidFill>
                  <a:srgbClr val="FF0000"/>
                </a:solidFill>
              </a:rPr>
              <a:t>L’UO VENTES VOYAGES </a:t>
            </a:r>
            <a:r>
              <a:rPr lang="fr-FR" sz="1800" b="1" dirty="0" smtClean="0">
                <a:solidFill>
                  <a:srgbClr val="FF0000"/>
                </a:solidFill>
              </a:rPr>
              <a:t>PSL </a:t>
            </a:r>
            <a:r>
              <a:rPr lang="fr-FR" sz="1800" b="1" dirty="0">
                <a:solidFill>
                  <a:srgbClr val="FF0000"/>
                </a:solidFill>
              </a:rPr>
              <a:t>OUEST </a:t>
            </a:r>
            <a:br>
              <a:rPr lang="fr-FR" sz="1800" b="1" dirty="0">
                <a:solidFill>
                  <a:srgbClr val="FF0000"/>
                </a:solidFill>
              </a:rPr>
            </a:br>
            <a:r>
              <a:rPr lang="fr-FR" sz="1800" b="1" dirty="0">
                <a:solidFill>
                  <a:srgbClr val="FF0000"/>
                </a:solidFill>
              </a:rPr>
              <a:t>RECRUTE </a:t>
            </a:r>
            <a:r>
              <a:rPr lang="fr-FR" sz="1800" b="1" dirty="0" smtClean="0">
                <a:solidFill>
                  <a:srgbClr val="FF0000"/>
                </a:solidFill>
              </a:rPr>
              <a:t>30 </a:t>
            </a:r>
            <a:r>
              <a:rPr lang="fr-FR" sz="1800" b="1" dirty="0">
                <a:solidFill>
                  <a:srgbClr val="FF0000"/>
                </a:solidFill>
              </a:rPr>
              <a:t>SAISONNIERS H/F</a:t>
            </a:r>
          </a:p>
        </p:txBody>
      </p:sp>
      <p:sp>
        <p:nvSpPr>
          <p:cNvPr id="19" name="Espace réservé du contenu 18"/>
          <p:cNvSpPr>
            <a:spLocks noGrp="1"/>
          </p:cNvSpPr>
          <p:nvPr>
            <p:ph idx="1"/>
          </p:nvPr>
        </p:nvSpPr>
        <p:spPr>
          <a:xfrm>
            <a:off x="106808" y="2555776"/>
            <a:ext cx="2227500" cy="3256966"/>
          </a:xfrm>
        </p:spPr>
        <p:txBody>
          <a:bodyPr>
            <a:normAutofit/>
          </a:bodyPr>
          <a:lstStyle/>
          <a:p>
            <a:pPr algn="just"/>
            <a:r>
              <a:rPr lang="fr-FR" sz="1200" dirty="0">
                <a:solidFill>
                  <a:srgbClr val="FF0037"/>
                </a:solidFill>
                <a:latin typeface="+mn-lt"/>
              </a:rPr>
              <a:t>PROFIL DES CANDIDATS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050" b="0" dirty="0" smtClean="0">
                <a:solidFill>
                  <a:schemeClr val="bg1">
                    <a:lumMod val="50000"/>
                  </a:schemeClr>
                </a:solidFill>
                <a:latin typeface="Avenir LT Std 45 Book"/>
              </a:rPr>
              <a:t>Avoir </a:t>
            </a:r>
            <a:r>
              <a:rPr lang="fr-FR" sz="1050" b="0" dirty="0">
                <a:solidFill>
                  <a:schemeClr val="bg1">
                    <a:lumMod val="50000"/>
                  </a:schemeClr>
                </a:solidFill>
                <a:latin typeface="Avenir LT Std 45 Book"/>
              </a:rPr>
              <a:t>le sens du contact clients et rechercher une expérience commerciale riche et variée.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050" b="0" dirty="0">
                <a:solidFill>
                  <a:schemeClr val="bg1">
                    <a:lumMod val="50000"/>
                  </a:schemeClr>
                </a:solidFill>
                <a:latin typeface="Avenir LT Std 45 Book"/>
              </a:rPr>
              <a:t>Les candidats devront être âgés </a:t>
            </a:r>
            <a:r>
              <a:rPr lang="fr-FR" sz="1050" b="0" dirty="0">
                <a:solidFill>
                  <a:srgbClr val="FF0000"/>
                </a:solidFill>
                <a:latin typeface="Avenir LT Std 45 Book"/>
              </a:rPr>
              <a:t>d’au moins 18 ans </a:t>
            </a:r>
            <a:r>
              <a:rPr lang="fr-FR" sz="1050" b="0" dirty="0">
                <a:solidFill>
                  <a:schemeClr val="bg1">
                    <a:lumMod val="50000"/>
                  </a:schemeClr>
                </a:solidFill>
                <a:latin typeface="Avenir LT Std 45 Book"/>
              </a:rPr>
              <a:t>au moment de la signature du contrat</a:t>
            </a:r>
            <a:r>
              <a:rPr lang="fr-FR" sz="1050" b="0" dirty="0" smtClean="0">
                <a:solidFill>
                  <a:schemeClr val="bg1">
                    <a:lumMod val="50000"/>
                  </a:schemeClr>
                </a:solidFill>
                <a:latin typeface="Avenir LT Std 45 Book"/>
              </a:rPr>
              <a:t>.</a:t>
            </a:r>
            <a:endParaRPr lang="fr-FR" sz="1050" b="0" dirty="0">
              <a:solidFill>
                <a:schemeClr val="bg1">
                  <a:lumMod val="50000"/>
                </a:schemeClr>
              </a:solidFill>
              <a:latin typeface="Avenir LT Std 45 Book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050" b="0" dirty="0">
                <a:solidFill>
                  <a:schemeClr val="bg1">
                    <a:lumMod val="50000"/>
                  </a:schemeClr>
                </a:solidFill>
                <a:latin typeface="Avenir LT Std 45 Book"/>
              </a:rPr>
              <a:t>Disponibles sur l’ensemble du périmètre </a:t>
            </a:r>
            <a:r>
              <a:rPr lang="fr-FR" sz="1050" b="0" dirty="0" smtClean="0">
                <a:solidFill>
                  <a:schemeClr val="bg1">
                    <a:lumMod val="50000"/>
                  </a:schemeClr>
                </a:solidFill>
                <a:latin typeface="Avenir LT Std 45 Book"/>
              </a:rPr>
              <a:t>(</a:t>
            </a:r>
            <a:r>
              <a:rPr lang="fr-FR" sz="1050" b="0" dirty="0">
                <a:solidFill>
                  <a:schemeClr val="bg1">
                    <a:lumMod val="50000"/>
                  </a:schemeClr>
                </a:solidFill>
                <a:latin typeface="Avenir LT Std 45 Book"/>
              </a:rPr>
              <a:t>Paris St Lazare et sa zone diffuse dans l’ouest parisien)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050" b="0" dirty="0">
                <a:solidFill>
                  <a:schemeClr val="bg1">
                    <a:lumMod val="50000"/>
                  </a:schemeClr>
                </a:solidFill>
                <a:latin typeface="Avenir LT Std 45 Book"/>
              </a:rPr>
              <a:t>2 types de candidatures:</a:t>
            </a: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3"/>
          </p:nvPr>
        </p:nvSpPr>
        <p:spPr>
          <a:xfrm>
            <a:off x="78016" y="1403648"/>
            <a:ext cx="4942005" cy="768000"/>
          </a:xfrm>
        </p:spPr>
        <p:txBody>
          <a:bodyPr>
            <a:normAutofit lnSpcReduction="10000"/>
          </a:bodyPr>
          <a:lstStyle/>
          <a:p>
            <a:r>
              <a:rPr lang="fr-FR" sz="1600" b="1" dirty="0">
                <a:solidFill>
                  <a:srgbClr val="FF0000"/>
                </a:solidFill>
              </a:rPr>
              <a:t>FAITES PASSER </a:t>
            </a:r>
            <a:r>
              <a:rPr lang="fr-FR" sz="1600" b="1" dirty="0" smtClean="0">
                <a:solidFill>
                  <a:srgbClr val="FF0000"/>
                </a:solidFill>
              </a:rPr>
              <a:t>L’INFO !</a:t>
            </a:r>
            <a:endParaRPr lang="fr-FR" sz="1600" b="1" dirty="0">
              <a:solidFill>
                <a:srgbClr val="FF0000"/>
              </a:solidFill>
            </a:endParaRPr>
          </a:p>
          <a:p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Vous connaissez des personnes de confiance intéressées par la relation clients, voici les modalités pour leur permettre de postuler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4"/>
          </p:nvPr>
        </p:nvSpPr>
        <p:spPr>
          <a:xfrm>
            <a:off x="2591720" y="4067944"/>
            <a:ext cx="2407631" cy="3240360"/>
          </a:xfrm>
          <a:solidFill>
            <a:schemeClr val="accent1"/>
          </a:solidFill>
        </p:spPr>
        <p:txBody>
          <a:bodyPr vert="horz" wrap="square" lIns="108000" tIns="72000" rIns="72000" bIns="72000" rtlCol="0" anchor="t" anchorCtr="0">
            <a:noAutofit/>
          </a:bodyPr>
          <a:lstStyle/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fr-FR" sz="1050" cap="none" dirty="0">
                <a:latin typeface="+mn-lt"/>
              </a:rPr>
              <a:t>ET ENSUITE</a:t>
            </a:r>
            <a:r>
              <a:rPr lang="fr-FR" sz="1050" cap="none" dirty="0" smtClean="0">
                <a:latin typeface="+mn-lt"/>
              </a:rPr>
              <a:t>…</a:t>
            </a:r>
            <a:endParaRPr lang="fr-FR" sz="1050" cap="none" dirty="0">
              <a:latin typeface="+mn-lt"/>
            </a:endParaRPr>
          </a:p>
          <a:p>
            <a:pPr marL="171450" indent="-17145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fr-FR" sz="1050" b="1" cap="none" dirty="0">
                <a:solidFill>
                  <a:srgbClr val="FF0037"/>
                </a:solidFill>
                <a:latin typeface="Avenir LT Std 45 Book"/>
              </a:rPr>
              <a:t>TEST DE RECRUTEMENT</a:t>
            </a: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fr-FR" sz="1050" cap="none" dirty="0" smtClean="0">
                <a:latin typeface="+mn-lt"/>
              </a:rPr>
              <a:t>LA JOURNÉE DU SAMEDI 3 FÉVRIER 2018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cap="none" dirty="0" smtClean="0">
                <a:latin typeface="+mn-lt"/>
              </a:rPr>
              <a:t>De </a:t>
            </a:r>
            <a:r>
              <a:rPr lang="fr-FR" sz="1050" cap="none" dirty="0">
                <a:latin typeface="+mn-lt"/>
              </a:rPr>
              <a:t>9h à </a:t>
            </a:r>
            <a:r>
              <a:rPr lang="fr-FR" sz="1050" cap="none" dirty="0" smtClean="0">
                <a:latin typeface="+mn-lt"/>
              </a:rPr>
              <a:t>10h30 : épreuve écrite</a:t>
            </a:r>
            <a:endParaRPr lang="fr-FR" sz="1050" cap="none" dirty="0">
              <a:latin typeface="+mn-lt"/>
            </a:endParaRPr>
          </a:p>
          <a:p>
            <a:pPr marL="171450" indent="-171450">
              <a:lnSpc>
                <a:spcPct val="10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fr-FR" sz="1050" cap="none" dirty="0">
                <a:latin typeface="+mn-lt"/>
              </a:rPr>
              <a:t>D</a:t>
            </a:r>
            <a:r>
              <a:rPr lang="fr-FR" sz="1050" cap="none" dirty="0" smtClean="0">
                <a:latin typeface="+mn-lt"/>
              </a:rPr>
              <a:t>e 11h30 à 17h : </a:t>
            </a:r>
            <a:r>
              <a:rPr lang="fr-FR" sz="1050" cap="none" dirty="0">
                <a:latin typeface="+mn-lt"/>
              </a:rPr>
              <a:t>entretien individuel pour les </a:t>
            </a:r>
            <a:r>
              <a:rPr lang="fr-FR" sz="1050" cap="none" dirty="0" smtClean="0">
                <a:latin typeface="+mn-lt"/>
              </a:rPr>
              <a:t>candidats sélectionnés</a:t>
            </a:r>
          </a:p>
          <a:p>
            <a:pPr marL="171450" indent="-171450">
              <a:lnSpc>
                <a:spcPct val="100000"/>
              </a:lnSpc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fr-FR" sz="1050" b="1" cap="none" dirty="0">
                <a:solidFill>
                  <a:srgbClr val="FF0037"/>
                </a:solidFill>
                <a:latin typeface="Avenir LT Std 45 Book"/>
              </a:rPr>
              <a:t>FORMATION OBLIGATOIRE </a:t>
            </a:r>
          </a:p>
          <a:p>
            <a:pPr>
              <a:lnSpc>
                <a:spcPct val="100000"/>
              </a:lnSpc>
              <a:spcAft>
                <a:spcPts val="500"/>
              </a:spcAft>
            </a:pPr>
            <a:r>
              <a:rPr lang="fr-FR" sz="1050" b="1" cap="none" dirty="0" smtClean="0">
                <a:solidFill>
                  <a:srgbClr val="FF0037"/>
                </a:solidFill>
                <a:latin typeface="Avenir LT Std 45 Book"/>
              </a:rPr>
              <a:t>RÉMUNÉRÉE</a:t>
            </a:r>
            <a:r>
              <a:rPr lang="fr-FR" sz="1050" b="1" cap="none" dirty="0" smtClean="0">
                <a:solidFill>
                  <a:srgbClr val="CB0044"/>
                </a:solidFill>
                <a:latin typeface="Avenir LT Std 45 Book"/>
              </a:rPr>
              <a:t> </a:t>
            </a:r>
            <a:r>
              <a:rPr lang="fr-FR" sz="1050" b="1" cap="none" dirty="0">
                <a:solidFill>
                  <a:srgbClr val="FF0037"/>
                </a:solidFill>
                <a:latin typeface="Avenir LT Std 45 Book"/>
              </a:rPr>
              <a:t>DE 10 JOURS :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050" cap="none" dirty="0">
                <a:latin typeface="+mn-lt"/>
              </a:rPr>
              <a:t>Pour les demandeurs </a:t>
            </a:r>
            <a:r>
              <a:rPr lang="fr-FR" sz="1050" cap="none" dirty="0" smtClean="0">
                <a:latin typeface="+mn-lt"/>
              </a:rPr>
              <a:t>d’emploi :</a:t>
            </a:r>
          </a:p>
          <a:p>
            <a:pPr>
              <a:lnSpc>
                <a:spcPct val="100000"/>
              </a:lnSpc>
            </a:pPr>
            <a:r>
              <a:rPr lang="fr-FR" sz="1050" cap="none" dirty="0" smtClean="0">
                <a:latin typeface="+mn-lt"/>
              </a:rPr>
              <a:t>Du 5 </a:t>
            </a:r>
            <a:r>
              <a:rPr lang="fr-FR" sz="1050" cap="none" dirty="0">
                <a:latin typeface="+mn-lt"/>
              </a:rPr>
              <a:t>mars au </a:t>
            </a:r>
            <a:r>
              <a:rPr lang="fr-FR" sz="1050" cap="none" dirty="0" smtClean="0">
                <a:latin typeface="+mn-lt"/>
              </a:rPr>
              <a:t>16 </a:t>
            </a:r>
            <a:r>
              <a:rPr lang="fr-FR" sz="1050" cap="none" dirty="0">
                <a:latin typeface="+mn-lt"/>
              </a:rPr>
              <a:t>mars </a:t>
            </a:r>
            <a:r>
              <a:rPr lang="fr-FR" sz="1050" cap="none" dirty="0" smtClean="0">
                <a:latin typeface="+mn-lt"/>
              </a:rPr>
              <a:t>2018</a:t>
            </a:r>
            <a:endParaRPr lang="fr-FR" sz="1050" cap="none" dirty="0">
              <a:latin typeface="+mn-lt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1050" cap="none" dirty="0" smtClean="0">
              <a:latin typeface="+mn-lt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050" cap="none" dirty="0" smtClean="0">
                <a:latin typeface="+mn-lt"/>
              </a:rPr>
              <a:t>Pour </a:t>
            </a:r>
            <a:r>
              <a:rPr lang="fr-FR" sz="1050" cap="none" dirty="0">
                <a:latin typeface="+mn-lt"/>
              </a:rPr>
              <a:t>les étudiants : </a:t>
            </a:r>
          </a:p>
          <a:p>
            <a:pPr>
              <a:lnSpc>
                <a:spcPct val="100000"/>
              </a:lnSpc>
            </a:pPr>
            <a:r>
              <a:rPr lang="fr-FR" sz="1050" cap="none" dirty="0" smtClean="0">
                <a:latin typeface="+mn-lt"/>
              </a:rPr>
              <a:t>Du 16 </a:t>
            </a:r>
            <a:r>
              <a:rPr lang="fr-FR" sz="1050" cap="none" dirty="0">
                <a:latin typeface="+mn-lt"/>
              </a:rPr>
              <a:t>avril au </a:t>
            </a:r>
            <a:r>
              <a:rPr lang="fr-FR" sz="1050" cap="none" dirty="0" smtClean="0">
                <a:latin typeface="+mn-lt"/>
              </a:rPr>
              <a:t>27 </a:t>
            </a:r>
            <a:r>
              <a:rPr lang="fr-FR" sz="1050" cap="none" dirty="0">
                <a:latin typeface="+mn-lt"/>
              </a:rPr>
              <a:t>avril </a:t>
            </a:r>
            <a:r>
              <a:rPr lang="fr-FR" sz="1050" cap="none" dirty="0" smtClean="0">
                <a:latin typeface="+mn-lt"/>
              </a:rPr>
              <a:t>2018</a:t>
            </a:r>
            <a:endParaRPr lang="fr-FR" sz="1050" cap="none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fr-FR" sz="1050" i="1" cap="none" dirty="0" smtClean="0">
                <a:latin typeface="+mn-lt"/>
              </a:rPr>
              <a:t> </a:t>
            </a:r>
            <a:r>
              <a:rPr lang="fr-FR" sz="700" i="1" cap="none" dirty="0">
                <a:latin typeface="+mn-lt"/>
              </a:rPr>
              <a:t>(les vacances scolaires de Pâques  de la zone </a:t>
            </a:r>
            <a:r>
              <a:rPr lang="fr-FR" sz="700" i="1" cap="none" dirty="0" smtClean="0">
                <a:latin typeface="+mn-lt"/>
              </a:rPr>
              <a:t>C</a:t>
            </a:r>
            <a:r>
              <a:rPr lang="fr-FR" sz="700" i="1" cap="none" dirty="0">
                <a:latin typeface="+mn-lt"/>
              </a:rPr>
              <a:t>)</a:t>
            </a:r>
            <a:endParaRPr lang="fr-FR" sz="1050" i="1" cap="none" dirty="0">
              <a:latin typeface="+mn-lt"/>
            </a:endParaRPr>
          </a:p>
          <a:p>
            <a:pPr marL="144000" indent="-144000">
              <a:lnSpc>
                <a:spcPct val="100000"/>
              </a:lnSpc>
              <a:spcAft>
                <a:spcPts val="500"/>
              </a:spcAft>
              <a:buFont typeface="Avenir LT Std 45 Book" pitchFamily="34" charset="0"/>
              <a:buChar char="+"/>
            </a:pPr>
            <a:endParaRPr lang="fr-FR" sz="1050" cap="none" dirty="0">
              <a:latin typeface="+mn-lt"/>
            </a:endParaRP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5"/>
          </p:nvPr>
        </p:nvSpPr>
        <p:spPr>
          <a:xfrm>
            <a:off x="2571122" y="2594366"/>
            <a:ext cx="2413559" cy="125755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1050" dirty="0" smtClean="0"/>
              <a:t>LES CANDIDATS DOIVENT ENVOYER UN CV </a:t>
            </a:r>
            <a:r>
              <a:rPr lang="fr-FR" sz="1050" i="1" dirty="0">
                <a:solidFill>
                  <a:srgbClr val="FF0000"/>
                </a:solidFill>
                <a:latin typeface="Avenir LT Std 45 Book"/>
              </a:rPr>
              <a:t>ET</a:t>
            </a:r>
            <a:r>
              <a:rPr lang="fr-FR" sz="1050" dirty="0" smtClean="0">
                <a:solidFill>
                  <a:srgbClr val="FF0000"/>
                </a:solidFill>
              </a:rPr>
              <a:t> </a:t>
            </a:r>
            <a:r>
              <a:rPr lang="fr-FR" sz="1050" dirty="0" smtClean="0"/>
              <a:t>UNE LETTRE DE MOTIVATION </a:t>
            </a:r>
          </a:p>
          <a:p>
            <a:pPr marL="0" indent="0" algn="ctr">
              <a:buNone/>
            </a:pPr>
            <a:r>
              <a:rPr lang="fr-FR" sz="1050" b="1" dirty="0">
                <a:solidFill>
                  <a:srgbClr val="FF0037"/>
                </a:solidFill>
                <a:latin typeface="Avenir LT Std 45 Book"/>
              </a:rPr>
              <a:t>AVANT </a:t>
            </a:r>
          </a:p>
          <a:p>
            <a:pPr marL="0" indent="0" algn="ctr">
              <a:buNone/>
            </a:pPr>
            <a:r>
              <a:rPr lang="fr-FR" sz="1050" b="1" dirty="0">
                <a:solidFill>
                  <a:srgbClr val="FF0037"/>
                </a:solidFill>
                <a:latin typeface="Avenir LT Std 45 Book"/>
              </a:rPr>
              <a:t>DIMANCHE 14 JANVIER 2018</a:t>
            </a: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78017" y="8947631"/>
            <a:ext cx="4516636" cy="110800"/>
          </a:xfrm>
        </p:spPr>
        <p:txBody>
          <a:bodyPr>
            <a:spAutoFit/>
          </a:bodyPr>
          <a:lstStyle/>
          <a:p>
            <a:pPr algn="l"/>
            <a:r>
              <a:rPr lang="fr-FR" dirty="0" smtClean="0"/>
              <a:t>UO Ventes VOYAGES PSL OUEST</a:t>
            </a:r>
            <a:endParaRPr lang="fr-FR" dirty="0"/>
          </a:p>
        </p:txBody>
      </p:sp>
      <p:sp>
        <p:nvSpPr>
          <p:cNvPr id="13" name="Titre 17"/>
          <p:cNvSpPr txBox="1">
            <a:spLocks/>
          </p:cNvSpPr>
          <p:nvPr/>
        </p:nvSpPr>
        <p:spPr bwMode="gray">
          <a:xfrm>
            <a:off x="108693" y="107504"/>
            <a:ext cx="4536281" cy="8269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cap="all" baseline="0">
                <a:solidFill>
                  <a:schemeClr val="accent1"/>
                </a:solidFill>
                <a:latin typeface="Avenir LT Std 65 Medium" pitchFamily="34" charset="0"/>
                <a:ea typeface="+mj-ea"/>
                <a:cs typeface="+mj-cs"/>
              </a:defRPr>
            </a:lvl1pPr>
          </a:lstStyle>
          <a:p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FLASH Etablissement Commercial Grandes Lignes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106808" y="4942880"/>
            <a:ext cx="2483027" cy="1215389"/>
            <a:chOff x="332656" y="4448052"/>
            <a:chExt cx="3398353" cy="1562103"/>
          </a:xfrm>
        </p:grpSpPr>
        <p:sp>
          <p:nvSpPr>
            <p:cNvPr id="15" name="ZoneTexte 14"/>
            <p:cNvSpPr txBox="1"/>
            <p:nvPr/>
          </p:nvSpPr>
          <p:spPr>
            <a:xfrm>
              <a:off x="332656" y="4853096"/>
              <a:ext cx="1692188" cy="1157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 smtClean="0">
                  <a:solidFill>
                    <a:schemeClr val="bg1">
                      <a:lumMod val="50000"/>
                    </a:schemeClr>
                  </a:solidFill>
                </a:rPr>
                <a:t>Demandeurs d’emploi</a:t>
              </a:r>
            </a:p>
            <a:p>
              <a:r>
                <a:rPr lang="fr-FR" sz="1050" dirty="0" smtClean="0">
                  <a:solidFill>
                    <a:schemeClr val="bg1">
                      <a:lumMod val="50000"/>
                    </a:schemeClr>
                  </a:solidFill>
                </a:rPr>
                <a:t>Disponibles tout au long de l’année</a:t>
              </a:r>
              <a:endParaRPr lang="fr-FR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2218840" y="4875561"/>
              <a:ext cx="1512169" cy="949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 smtClean="0">
                  <a:solidFill>
                    <a:schemeClr val="bg1">
                      <a:lumMod val="50000"/>
                    </a:schemeClr>
                  </a:solidFill>
                </a:rPr>
                <a:t>Étudiants en recherche de contrat pour l’été</a:t>
              </a:r>
              <a:endParaRPr lang="fr-FR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7" name="Connecteur droit avec flèche 16"/>
            <p:cNvCxnSpPr>
              <a:endCxn id="16" idx="0"/>
            </p:cNvCxnSpPr>
            <p:nvPr/>
          </p:nvCxnSpPr>
          <p:spPr>
            <a:xfrm>
              <a:off x="1948596" y="4448052"/>
              <a:ext cx="1026330" cy="427509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/>
            <p:cNvCxnSpPr>
              <a:endCxn id="15" idx="0"/>
            </p:cNvCxnSpPr>
            <p:nvPr/>
          </p:nvCxnSpPr>
          <p:spPr>
            <a:xfrm flipH="1">
              <a:off x="1178750" y="4448052"/>
              <a:ext cx="769845" cy="405044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78017" y="6516216"/>
            <a:ext cx="257175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000" b="1" dirty="0" smtClean="0">
                <a:solidFill>
                  <a:srgbClr val="FF0037"/>
                </a:solidFill>
              </a:rPr>
              <a:t>LES DURÉES DE CONTRAT SERONT VARIABLES SELON LES BESOINS</a:t>
            </a:r>
            <a:endParaRPr lang="fr-FR" sz="1000" b="1" dirty="0">
              <a:solidFill>
                <a:srgbClr val="FF0037"/>
              </a:solidFill>
            </a:endParaRPr>
          </a:p>
        </p:txBody>
      </p:sp>
      <p:sp>
        <p:nvSpPr>
          <p:cNvPr id="24" name="Espace réservé du texte 21"/>
          <p:cNvSpPr txBox="1">
            <a:spLocks/>
          </p:cNvSpPr>
          <p:nvPr/>
        </p:nvSpPr>
        <p:spPr bwMode="gray">
          <a:xfrm>
            <a:off x="95554" y="7560332"/>
            <a:ext cx="4942005" cy="1080120"/>
          </a:xfrm>
          <a:prstGeom prst="rect">
            <a:avLst/>
          </a:prstGeom>
          <a:solidFill>
            <a:srgbClr val="FF0037"/>
          </a:solidFill>
        </p:spPr>
        <p:txBody>
          <a:bodyPr vert="horz" wrap="square" lIns="144000" tIns="72000" rIns="72000" bIns="72000" rtlCol="0" anchor="t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venir LT Std 45 Book" pitchFamily="34" charset="0"/>
              <a:buChar char="+"/>
              <a:defRPr sz="1300" b="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SzPct val="100000"/>
              <a:buFont typeface="Avenir LT Std 65 Medium" pitchFamily="34" charset="0"/>
              <a:buChar char="+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6000" indent="-7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800" dirty="0">
                <a:cs typeface="Arial" panose="020B0604020202020204" pitchFamily="34" charset="0"/>
              </a:rPr>
              <a:t>CONTACTS:</a:t>
            </a:r>
          </a:p>
          <a:p>
            <a:pPr marL="0" indent="0">
              <a:buNone/>
            </a:pPr>
            <a:r>
              <a:rPr lang="fr-FR" sz="800" dirty="0">
                <a:cs typeface="Arial" panose="020B0604020202020204" pitchFamily="34" charset="0"/>
              </a:rPr>
              <a:t>Par mail </a:t>
            </a:r>
            <a:r>
              <a:rPr lang="fr-FR" sz="800" dirty="0" smtClean="0">
                <a:cs typeface="Arial" panose="020B0604020202020204" pitchFamily="34" charset="0"/>
              </a:rPr>
              <a:t>à: </a:t>
            </a:r>
            <a:r>
              <a:rPr lang="fr-FR" sz="800" b="1" dirty="0">
                <a:cs typeface="Arial" panose="020B0604020202020204" pitchFamily="34" charset="0"/>
              </a:rPr>
              <a:t>recrutement.saisonnier.UO.voyages.PSLO@sncf.fr </a:t>
            </a:r>
          </a:p>
          <a:p>
            <a:pPr marL="0" indent="0">
              <a:buNone/>
            </a:pPr>
            <a:r>
              <a:rPr lang="fr-FR" sz="800" dirty="0">
                <a:cs typeface="Arial" panose="020B0604020202020204" pitchFamily="34" charset="0"/>
              </a:rPr>
              <a:t>Tous les échanges jusqu’au recrutement se feront </a:t>
            </a:r>
            <a:r>
              <a:rPr lang="fr-FR" sz="800" u="sng" dirty="0">
                <a:cs typeface="Arial" panose="020B0604020202020204" pitchFamily="34" charset="0"/>
              </a:rPr>
              <a:t>uniquement et exclusivement par mail</a:t>
            </a:r>
            <a:r>
              <a:rPr lang="fr-FR" sz="800" dirty="0" smtClean="0"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fr-FR" sz="800" dirty="0" smtClean="0">
                <a:cs typeface="Arial" panose="020B0604020202020204" pitchFamily="34" charset="0"/>
              </a:rPr>
              <a:t>L’adresse </a:t>
            </a:r>
            <a:r>
              <a:rPr lang="fr-FR" sz="800" dirty="0">
                <a:cs typeface="Arial" panose="020B0604020202020204" pitchFamily="34" charset="0"/>
              </a:rPr>
              <a:t>utilisée pour l’envoi de la candidature </a:t>
            </a:r>
            <a:r>
              <a:rPr lang="fr-FR" sz="800" dirty="0" smtClean="0">
                <a:cs typeface="Arial" panose="020B0604020202020204" pitchFamily="34" charset="0"/>
              </a:rPr>
              <a:t>doit être </a:t>
            </a:r>
            <a:r>
              <a:rPr lang="fr-FR" sz="800" dirty="0">
                <a:cs typeface="Arial" panose="020B0604020202020204" pitchFamily="34" charset="0"/>
              </a:rPr>
              <a:t>valide et consultée </a:t>
            </a:r>
            <a:r>
              <a:rPr lang="fr-FR" sz="800" dirty="0" smtClean="0">
                <a:cs typeface="Arial" panose="020B0604020202020204" pitchFamily="34" charset="0"/>
              </a:rPr>
              <a:t>régulièrement.</a:t>
            </a:r>
          </a:p>
          <a:p>
            <a:pPr marL="0" indent="0">
              <a:buNone/>
            </a:pPr>
            <a:r>
              <a:rPr lang="fr-FR" sz="800" dirty="0" smtClean="0">
                <a:cs typeface="Arial" panose="020B0604020202020204" pitchFamily="34" charset="0"/>
              </a:rPr>
              <a:t>Attention, vérifiez vos spams.</a:t>
            </a:r>
            <a:endParaRPr lang="fr-FR" sz="800" dirty="0"/>
          </a:p>
        </p:txBody>
      </p:sp>
      <p:pic>
        <p:nvPicPr>
          <p:cNvPr id="1026" name="Picture 2" descr="D:\ONE DRIVE\OneDrive - SNCF\ASSISTANTE\Images SNCF\snc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438" y="8653970"/>
            <a:ext cx="543584" cy="34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NCF_Presentation_16-9_Avenir">
  <a:themeElements>
    <a:clrScheme name="SNCF">
      <a:dk1>
        <a:srgbClr val="3C3732"/>
      </a:dk1>
      <a:lt1>
        <a:sysClr val="window" lastClr="FFFFFF"/>
      </a:lt1>
      <a:dk2>
        <a:srgbClr val="82BE00"/>
      </a:dk2>
      <a:lt2>
        <a:srgbClr val="D2E100"/>
      </a:lt2>
      <a:accent1>
        <a:srgbClr val="009AA6"/>
      </a:accent1>
      <a:accent2>
        <a:srgbClr val="CD0037"/>
      </a:accent2>
      <a:accent3>
        <a:srgbClr val="A0A0A0"/>
      </a:accent3>
      <a:accent4>
        <a:srgbClr val="E05206"/>
      </a:accent4>
      <a:accent5>
        <a:srgbClr val="FFB612"/>
      </a:accent5>
      <a:accent6>
        <a:srgbClr val="A1006B"/>
      </a:accent6>
      <a:hlink>
        <a:srgbClr val="E05206"/>
      </a:hlink>
      <a:folHlink>
        <a:srgbClr val="FFB612"/>
      </a:folHlink>
    </a:clrScheme>
    <a:fontScheme name="SNCF AVENIR">
      <a:majorFont>
        <a:latin typeface="Avenir LT Std 45 Book"/>
        <a:ea typeface=""/>
        <a:cs typeface=""/>
      </a:majorFont>
      <a:minorFont>
        <a:latin typeface="Avenir LT Std 45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ontenus">
  <a:themeElements>
    <a:clrScheme name="SNCF">
      <a:dk1>
        <a:srgbClr val="3C3732"/>
      </a:dk1>
      <a:lt1>
        <a:sysClr val="window" lastClr="FFFFFF"/>
      </a:lt1>
      <a:dk2>
        <a:srgbClr val="82BE00"/>
      </a:dk2>
      <a:lt2>
        <a:srgbClr val="D2E100"/>
      </a:lt2>
      <a:accent1>
        <a:srgbClr val="009AA6"/>
      </a:accent1>
      <a:accent2>
        <a:srgbClr val="CD0037"/>
      </a:accent2>
      <a:accent3>
        <a:srgbClr val="A0A0A0"/>
      </a:accent3>
      <a:accent4>
        <a:srgbClr val="E05206"/>
      </a:accent4>
      <a:accent5>
        <a:srgbClr val="FFB612"/>
      </a:accent5>
      <a:accent6>
        <a:srgbClr val="A1006B"/>
      </a:accent6>
      <a:hlink>
        <a:srgbClr val="E05206"/>
      </a:hlink>
      <a:folHlink>
        <a:srgbClr val="FFB612"/>
      </a:folHlink>
    </a:clrScheme>
    <a:fontScheme name="SNCF AVENIR">
      <a:majorFont>
        <a:latin typeface="Avenir LT Std 45 Book"/>
        <a:ea typeface=""/>
        <a:cs typeface=""/>
      </a:majorFont>
      <a:minorFont>
        <a:latin typeface="Avenir LT Std 45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os">
  <a:themeElements>
    <a:clrScheme name="SNCF">
      <a:dk1>
        <a:srgbClr val="3C3732"/>
      </a:dk1>
      <a:lt1>
        <a:sysClr val="window" lastClr="FFFFFF"/>
      </a:lt1>
      <a:dk2>
        <a:srgbClr val="82BE00"/>
      </a:dk2>
      <a:lt2>
        <a:srgbClr val="D2E100"/>
      </a:lt2>
      <a:accent1>
        <a:srgbClr val="009AA6"/>
      </a:accent1>
      <a:accent2>
        <a:srgbClr val="CD0037"/>
      </a:accent2>
      <a:accent3>
        <a:srgbClr val="A0A0A0"/>
      </a:accent3>
      <a:accent4>
        <a:srgbClr val="E05206"/>
      </a:accent4>
      <a:accent5>
        <a:srgbClr val="FFB612"/>
      </a:accent5>
      <a:accent6>
        <a:srgbClr val="A1006B"/>
      </a:accent6>
      <a:hlink>
        <a:srgbClr val="E05206"/>
      </a:hlink>
      <a:folHlink>
        <a:srgbClr val="FFB612"/>
      </a:folHlink>
    </a:clrScheme>
    <a:fontScheme name="SNCF AVENIR">
      <a:majorFont>
        <a:latin typeface="Avenir LT Std 45 Book"/>
        <a:ea typeface=""/>
        <a:cs typeface=""/>
      </a:majorFont>
      <a:minorFont>
        <a:latin typeface="Avenir LT Std 45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SNCF_Presentation_16-9_Avenir</Template>
  <TotalTime>722</TotalTime>
  <Words>212</Words>
  <Application>Microsoft Office PowerPoint</Application>
  <PresentationFormat>Affichage à l'écran (16:9)</PresentationFormat>
  <Paragraphs>36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SNCF_Presentation_16-9_Avenir</vt:lpstr>
      <vt:lpstr>Contenus</vt:lpstr>
      <vt:lpstr>Dos</vt:lpstr>
      <vt:lpstr>L’UO VENTES VOYAGES PSL OUEST  RECRUTE 30 SAISONNIERS H/F</vt:lpstr>
    </vt:vector>
  </TitlesOfParts>
  <Manager>SNCF</Manager>
  <Company>SNCF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SNCF</dc:subject>
  <dc:creator>7704441T</dc:creator>
  <cp:lastModifiedBy>abdel</cp:lastModifiedBy>
  <cp:revision>23</cp:revision>
  <cp:lastPrinted>2017-11-24T14:05:17Z</cp:lastPrinted>
  <dcterms:created xsi:type="dcterms:W3CDTF">2017-11-15T12:38:46Z</dcterms:created>
  <dcterms:modified xsi:type="dcterms:W3CDTF">2017-12-06T14:33:12Z</dcterms:modified>
</cp:coreProperties>
</file>